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9601200" cy="7315200"/>
  <p:embeddedFontLst>
    <p:embeddedFont>
      <p:font typeface="Corbel"/>
      <p:regular r:id="rId33"/>
      <p:bold r:id="rId34"/>
      <p:italic r:id="rId35"/>
      <p:boldItalic r:id="rId36"/>
    </p:embeddedFont>
    <p:embeddedFont>
      <p:font typeface="Candara"/>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1" roundtripDataSignature="AMtx7mhmqYMb0OZtgU56kXUCg/9Gucu+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584E375-B626-4300-B925-395EB910118F}">
  <a:tblStyle styleId="{8584E375-B626-4300-B925-395EB910118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ndara-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Corbel-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Corbel-italic.fntdata"/><Relationship Id="rId12" Type="http://schemas.openxmlformats.org/officeDocument/2006/relationships/slide" Target="slides/slide6.xml"/><Relationship Id="rId34" Type="http://schemas.openxmlformats.org/officeDocument/2006/relationships/font" Target="fonts/Corbel-bold.fntdata"/><Relationship Id="rId15" Type="http://schemas.openxmlformats.org/officeDocument/2006/relationships/slide" Target="slides/slide9.xml"/><Relationship Id="rId37" Type="http://schemas.openxmlformats.org/officeDocument/2006/relationships/font" Target="fonts/Candara-regular.fntdata"/><Relationship Id="rId14" Type="http://schemas.openxmlformats.org/officeDocument/2006/relationships/slide" Target="slides/slide8.xml"/><Relationship Id="rId36" Type="http://schemas.openxmlformats.org/officeDocument/2006/relationships/font" Target="fonts/Corbel-boldItalic.fntdata"/><Relationship Id="rId17" Type="http://schemas.openxmlformats.org/officeDocument/2006/relationships/slide" Target="slides/slide11.xml"/><Relationship Id="rId39" Type="http://schemas.openxmlformats.org/officeDocument/2006/relationships/font" Target="fonts/Candara-italic.fntdata"/><Relationship Id="rId16" Type="http://schemas.openxmlformats.org/officeDocument/2006/relationships/slide" Target="slides/slide10.xml"/><Relationship Id="rId38" Type="http://schemas.openxmlformats.org/officeDocument/2006/relationships/font" Target="fonts/Candara-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2"/>
            <a:ext cx="4160960" cy="365256"/>
          </a:xfrm>
          <a:prstGeom prst="rect">
            <a:avLst/>
          </a:prstGeom>
          <a:noFill/>
          <a:ln>
            <a:noFill/>
          </a:ln>
        </p:spPr>
        <p:txBody>
          <a:bodyPr anchorCtr="0" anchor="t" bIns="47850" lIns="95725" spcFirstLastPara="1" rIns="95725" wrap="square" tIns="4785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438044" y="2"/>
            <a:ext cx="4160960" cy="365256"/>
          </a:xfrm>
          <a:prstGeom prst="rect">
            <a:avLst/>
          </a:prstGeom>
          <a:noFill/>
          <a:ln>
            <a:noFill/>
          </a:ln>
        </p:spPr>
        <p:txBody>
          <a:bodyPr anchorCtr="0" anchor="t" bIns="47850" lIns="95725" spcFirstLastPara="1" rIns="95725" wrap="square" tIns="47850">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60562" y="3474973"/>
            <a:ext cx="7680081" cy="3291084"/>
          </a:xfrm>
          <a:prstGeom prst="rect">
            <a:avLst/>
          </a:prstGeom>
          <a:noFill/>
          <a:ln>
            <a:noFill/>
          </a:ln>
        </p:spPr>
        <p:txBody>
          <a:bodyPr anchorCtr="0" anchor="t" bIns="47850" lIns="95725" spcFirstLastPara="1" rIns="95725" wrap="square" tIns="4785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6948686"/>
            <a:ext cx="4160960" cy="365256"/>
          </a:xfrm>
          <a:prstGeom prst="rect">
            <a:avLst/>
          </a:prstGeom>
          <a:noFill/>
          <a:ln>
            <a:noFill/>
          </a:ln>
        </p:spPr>
        <p:txBody>
          <a:bodyPr anchorCtr="0" anchor="b" bIns="47850" lIns="95725" spcFirstLastPara="1" rIns="95725" wrap="square" tIns="4785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5438044" y="6948686"/>
            <a:ext cx="4160960" cy="365256"/>
          </a:xfrm>
          <a:prstGeom prst="rect">
            <a:avLst/>
          </a:prstGeom>
          <a:noFill/>
          <a:ln>
            <a:noFill/>
          </a:ln>
        </p:spPr>
        <p:txBody>
          <a:bodyPr anchorCtr="0" anchor="b" bIns="47850" lIns="95725" spcFirstLastPara="1" rIns="95725" wrap="square" tIns="478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6775f2708d_0_503:notes"/>
          <p:cNvSpPr txBox="1"/>
          <p:nvPr>
            <p:ph idx="1" type="body"/>
          </p:nvPr>
        </p:nvSpPr>
        <p:spPr>
          <a:xfrm>
            <a:off x="960120" y="3474720"/>
            <a:ext cx="7680900" cy="3291900"/>
          </a:xfrm>
          <a:prstGeom prst="rect">
            <a:avLst/>
          </a:prstGeom>
        </p:spPr>
        <p:txBody>
          <a:bodyPr anchorCtr="0" anchor="t" bIns="47850" lIns="95725" spcFirstLastPara="1" rIns="95725" wrap="square" tIns="47850">
            <a:noAutofit/>
          </a:bodyPr>
          <a:lstStyle/>
          <a:p>
            <a:pPr indent="0" lvl="0" marL="0" rtl="0" algn="l">
              <a:spcBef>
                <a:spcPts val="360"/>
              </a:spcBef>
              <a:spcAft>
                <a:spcPts val="0"/>
              </a:spcAft>
              <a:buNone/>
            </a:pPr>
            <a:r>
              <a:t/>
            </a:r>
            <a:endParaRPr/>
          </a:p>
        </p:txBody>
      </p:sp>
      <p:sp>
        <p:nvSpPr>
          <p:cNvPr id="63" name="Google Shape;63;g16775f2708d_0_503:notes"/>
          <p:cNvSpPr/>
          <p:nvPr>
            <p:ph idx="2" type="sldImg"/>
          </p:nvPr>
        </p:nvSpPr>
        <p:spPr>
          <a:xfrm>
            <a:off x="1600515" y="548640"/>
            <a:ext cx="6401100" cy="274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7117a8850b_7_0: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Deleted a name without Dr. in the industry part, move Ning Guo to the current student part in the previous slide</a:t>
            </a:r>
            <a:endParaRPr/>
          </a:p>
          <a:p>
            <a:pPr indent="0" lvl="0" marL="0" rtl="0" algn="l">
              <a:lnSpc>
                <a:spcPct val="100000"/>
              </a:lnSpc>
              <a:spcBef>
                <a:spcPts val="360"/>
              </a:spcBef>
              <a:spcAft>
                <a:spcPts val="0"/>
              </a:spcAft>
              <a:buSzPts val="1400"/>
              <a:buNone/>
            </a:pPr>
            <a:r>
              <a:t/>
            </a:r>
            <a:endParaRPr/>
          </a:p>
          <a:p>
            <a:pPr indent="0" lvl="0" marL="0" rtl="0" algn="l">
              <a:lnSpc>
                <a:spcPct val="115000"/>
              </a:lnSpc>
              <a:spcBef>
                <a:spcPts val="400"/>
              </a:spcBef>
              <a:spcAft>
                <a:spcPts val="0"/>
              </a:spcAft>
              <a:buSzPts val="1400"/>
              <a:buNone/>
            </a:pPr>
            <a:r>
              <a:rPr lang="en-US">
                <a:solidFill>
                  <a:srgbClr val="000000"/>
                </a:solidFill>
              </a:rPr>
              <a:t>remove visiting students with others </a:t>
            </a:r>
            <a:endParaRPr>
              <a:solidFill>
                <a:srgbClr val="000000"/>
              </a:solidFill>
            </a:endParaRPr>
          </a:p>
          <a:p>
            <a:pPr indent="0" lvl="0" marL="0" rtl="0" algn="l">
              <a:lnSpc>
                <a:spcPct val="100000"/>
              </a:lnSpc>
              <a:spcBef>
                <a:spcPts val="360"/>
              </a:spcBef>
              <a:spcAft>
                <a:spcPts val="0"/>
              </a:spcAft>
              <a:buSzPts val="1400"/>
              <a:buNone/>
            </a:pPr>
            <a:r>
              <a:rPr lang="en-US"/>
              <a:t>Add Reems in others</a:t>
            </a:r>
            <a:endParaRPr/>
          </a:p>
        </p:txBody>
      </p:sp>
      <p:sp>
        <p:nvSpPr>
          <p:cNvPr id="150" name="Google Shape;150;g17117a8850b_7_0: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6775f2708d_0_733: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16775f2708d_0_733: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6e02dcb39c_3_42: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16e02dcb39c_3_42: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6775f2708d_0_224: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6775f2708d_0_224: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6775f2708d_0_740:notes"/>
          <p:cNvSpPr txBox="1"/>
          <p:nvPr>
            <p:ph idx="1" type="body"/>
          </p:nvPr>
        </p:nvSpPr>
        <p:spPr>
          <a:xfrm>
            <a:off x="960120" y="3474720"/>
            <a:ext cx="7680900" cy="3291900"/>
          </a:xfrm>
          <a:prstGeom prst="rect">
            <a:avLst/>
          </a:prstGeom>
        </p:spPr>
        <p:txBody>
          <a:bodyPr anchorCtr="0" anchor="t" bIns="47850" lIns="95725" spcFirstLastPara="1" rIns="95725" wrap="square" tIns="47850">
            <a:noAutofit/>
          </a:bodyPr>
          <a:lstStyle/>
          <a:p>
            <a:pPr indent="0" lvl="0" marL="0" rtl="0" algn="ctr">
              <a:spcBef>
                <a:spcPts val="0"/>
              </a:spcBef>
              <a:spcAft>
                <a:spcPts val="0"/>
              </a:spcAft>
              <a:buClr>
                <a:schemeClr val="dk1"/>
              </a:buClr>
              <a:buFont typeface="Arial"/>
              <a:buNone/>
            </a:pPr>
            <a:r>
              <a:rPr b="1" lang="en-US" sz="1400">
                <a:solidFill>
                  <a:srgbClr val="FF0000"/>
                </a:solidFill>
              </a:rPr>
              <a:t>Leading Q?</a:t>
            </a:r>
            <a:endParaRPr/>
          </a:p>
        </p:txBody>
      </p:sp>
      <p:sp>
        <p:nvSpPr>
          <p:cNvPr id="185" name="Google Shape;185;g16775f2708d_0_740:notes"/>
          <p:cNvSpPr/>
          <p:nvPr>
            <p:ph idx="2" type="sldImg"/>
          </p:nvPr>
        </p:nvSpPr>
        <p:spPr>
          <a:xfrm>
            <a:off x="1600515" y="548640"/>
            <a:ext cx="6401100" cy="274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6775f2708d_0_403:notes"/>
          <p:cNvSpPr txBox="1"/>
          <p:nvPr>
            <p:ph idx="1" type="body"/>
          </p:nvPr>
        </p:nvSpPr>
        <p:spPr>
          <a:xfrm>
            <a:off x="960120" y="3474720"/>
            <a:ext cx="7680900" cy="3291900"/>
          </a:xfrm>
          <a:prstGeom prst="rect">
            <a:avLst/>
          </a:prstGeom>
        </p:spPr>
        <p:txBody>
          <a:bodyPr anchorCtr="0" anchor="t" bIns="47850" lIns="95725" spcFirstLastPara="1" rIns="95725" wrap="square" tIns="47850">
            <a:noAutofit/>
          </a:bodyPr>
          <a:lstStyle/>
          <a:p>
            <a:pPr indent="0" lvl="0" marL="0" rtl="0" algn="l">
              <a:spcBef>
                <a:spcPts val="360"/>
              </a:spcBef>
              <a:spcAft>
                <a:spcPts val="0"/>
              </a:spcAft>
              <a:buNone/>
            </a:pPr>
            <a:r>
              <a:t/>
            </a:r>
            <a:endParaRPr/>
          </a:p>
        </p:txBody>
      </p:sp>
      <p:sp>
        <p:nvSpPr>
          <p:cNvPr id="219" name="Google Shape;219;g16775f2708d_0_403:notes"/>
          <p:cNvSpPr/>
          <p:nvPr>
            <p:ph idx="2" type="sldImg"/>
          </p:nvPr>
        </p:nvSpPr>
        <p:spPr>
          <a:xfrm>
            <a:off x="1600515" y="548640"/>
            <a:ext cx="6401100" cy="274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6775f2708d_0_666: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6775f2708d_0_666: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6775f2708d_0_682: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16775f2708d_0_682: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6ec0a33f33_0_0: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t/>
            </a:r>
            <a:endParaRPr/>
          </a:p>
        </p:txBody>
      </p:sp>
      <p:sp>
        <p:nvSpPr>
          <p:cNvPr id="250" name="Google Shape;250;g16ec0a33f33_0_0: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4a6dbd204a_0_4: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New slide from Yan #2</a:t>
            </a:r>
            <a:endParaRPr/>
          </a:p>
          <a:p>
            <a:pPr indent="0" lvl="0" marL="0" rtl="0" algn="l">
              <a:lnSpc>
                <a:spcPct val="100000"/>
              </a:lnSpc>
              <a:spcBef>
                <a:spcPts val="360"/>
              </a:spcBef>
              <a:spcAft>
                <a:spcPts val="0"/>
              </a:spcAft>
              <a:buSzPts val="1400"/>
              <a:buNone/>
            </a:pPr>
            <a:r>
              <a:rPr lang="en-US"/>
              <a:t>Add table, Replace bottom figure with table, get top POI, and sampling rate map.</a:t>
            </a:r>
            <a:endParaRPr/>
          </a:p>
          <a:p>
            <a:pPr indent="0" lvl="0" marL="0" rtl="0" algn="l">
              <a:lnSpc>
                <a:spcPct val="115000"/>
              </a:lnSpc>
              <a:spcBef>
                <a:spcPts val="400"/>
              </a:spcBef>
              <a:spcAft>
                <a:spcPts val="0"/>
              </a:spcAft>
              <a:buSzPts val="1400"/>
              <a:buNone/>
            </a:pPr>
            <a:r>
              <a:rPr lang="en-US">
                <a:solidFill>
                  <a:srgbClr val="000000"/>
                </a:solidFill>
              </a:rPr>
              <a:t>Put a world map:</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Replace it with old Co-location slides</a:t>
            </a:r>
            <a:endParaRPr>
              <a:solidFill>
                <a:srgbClr val="000000"/>
              </a:solidFill>
            </a:endParaRPr>
          </a:p>
          <a:p>
            <a:pPr indent="0" lvl="0" marL="0" rtl="0" algn="l">
              <a:lnSpc>
                <a:spcPct val="115000"/>
              </a:lnSpc>
              <a:spcBef>
                <a:spcPts val="400"/>
              </a:spcBef>
              <a:spcAft>
                <a:spcPts val="0"/>
              </a:spcAft>
              <a:buSzPts val="1400"/>
              <a:buNone/>
            </a:pPr>
            <a:r>
              <a:t/>
            </a:r>
            <a:endParaRPr>
              <a:solidFill>
                <a:srgbClr val="000000"/>
              </a:solidFill>
            </a:endParaRPr>
          </a:p>
          <a:p>
            <a:pPr indent="0" lvl="0" marL="0" rtl="0" algn="l">
              <a:lnSpc>
                <a:spcPct val="100000"/>
              </a:lnSpc>
              <a:spcBef>
                <a:spcPts val="360"/>
              </a:spcBef>
              <a:spcAft>
                <a:spcPts val="0"/>
              </a:spcAft>
              <a:buSzPts val="1400"/>
              <a:buNone/>
            </a:pPr>
            <a:r>
              <a:t/>
            </a:r>
            <a:endParaRPr/>
          </a:p>
        </p:txBody>
      </p:sp>
      <p:sp>
        <p:nvSpPr>
          <p:cNvPr id="257" name="Google Shape;257;g14a6dbd204a_0_4: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6775f2708d_0_19: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16775f2708d_0_19: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6775f2708d_0_712: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16775f2708d_0_712: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6775f2708d_0_693: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16775f2708d_0_693: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70fe99d123_0_0: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t/>
            </a:r>
            <a:endParaRPr/>
          </a:p>
        </p:txBody>
      </p:sp>
      <p:sp>
        <p:nvSpPr>
          <p:cNvPr id="307" name="Google Shape;307;g170fe99d123_0_0: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6775f2708d_0_230: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Updated according to the group’s website</a:t>
            </a:r>
            <a:endParaRPr/>
          </a:p>
          <a:p>
            <a:pPr indent="0" lvl="0" marL="0" rtl="0" algn="l">
              <a:lnSpc>
                <a:spcPct val="100000"/>
              </a:lnSpc>
              <a:spcBef>
                <a:spcPts val="360"/>
              </a:spcBef>
              <a:spcAft>
                <a:spcPts val="0"/>
              </a:spcAft>
              <a:buSzPts val="1400"/>
              <a:buNone/>
            </a:pPr>
            <a:r>
              <a:t/>
            </a:r>
            <a:endParaRPr/>
          </a:p>
          <a:p>
            <a:pPr indent="0" lvl="0" marL="0" rtl="0" algn="l">
              <a:lnSpc>
                <a:spcPct val="115000"/>
              </a:lnSpc>
              <a:spcBef>
                <a:spcPts val="400"/>
              </a:spcBef>
              <a:spcAft>
                <a:spcPts val="0"/>
              </a:spcAft>
              <a:buSzPts val="1400"/>
              <a:buNone/>
            </a:pPr>
            <a:r>
              <a:rPr lang="en-US">
                <a:solidFill>
                  <a:srgbClr val="000000"/>
                </a:solidFill>
              </a:rPr>
              <a:t>Updated according to the group’s website</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Datanet : Remove</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Remove the middle 3</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Add the new one NSF GRand</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Remove DOD Grant</a:t>
            </a:r>
            <a:endParaRPr>
              <a:solidFill>
                <a:srgbClr val="000000"/>
              </a:solidFill>
            </a:endParaRPr>
          </a:p>
          <a:p>
            <a:pPr indent="0" lvl="0" marL="0" rtl="0" algn="l">
              <a:lnSpc>
                <a:spcPct val="115000"/>
              </a:lnSpc>
              <a:spcBef>
                <a:spcPts val="400"/>
              </a:spcBef>
              <a:spcAft>
                <a:spcPts val="0"/>
              </a:spcAft>
              <a:buSzPts val="1400"/>
              <a:buNone/>
            </a:pPr>
            <a:r>
              <a:rPr lang="en-US">
                <a:solidFill>
                  <a:srgbClr val="000000"/>
                </a:solidFill>
              </a:rPr>
              <a:t>Remove UMN Grant : maybe </a:t>
            </a:r>
            <a:endParaRPr>
              <a:solidFill>
                <a:srgbClr val="000000"/>
              </a:solidFill>
            </a:endParaRPr>
          </a:p>
          <a:p>
            <a:pPr indent="0" lvl="0" marL="0" rtl="0" algn="l">
              <a:lnSpc>
                <a:spcPct val="100000"/>
              </a:lnSpc>
              <a:spcBef>
                <a:spcPts val="360"/>
              </a:spcBef>
              <a:spcAft>
                <a:spcPts val="0"/>
              </a:spcAft>
              <a:buSzPts val="1400"/>
              <a:buNone/>
            </a:pPr>
            <a:r>
              <a:t/>
            </a:r>
            <a:endParaRPr/>
          </a:p>
        </p:txBody>
      </p:sp>
      <p:sp>
        <p:nvSpPr>
          <p:cNvPr id="334" name="Google Shape;334;g16775f2708d_0_230: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6775f2708d_0_235: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16775f2708d_0_235: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6775f2708d_0_241: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6775f2708d_0_241: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4a6dbd204a_0_158: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t/>
            </a:r>
            <a:endParaRPr/>
          </a:p>
        </p:txBody>
      </p:sp>
      <p:sp>
        <p:nvSpPr>
          <p:cNvPr id="354" name="Google Shape;354;g14a6dbd204a_0_158: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6e02dcb39c_3_15: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t/>
            </a:r>
            <a:endParaRPr/>
          </a:p>
        </p:txBody>
      </p:sp>
      <p:sp>
        <p:nvSpPr>
          <p:cNvPr id="80" name="Google Shape;80;g16e02dcb39c_3_15: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6e02dcb39c_3_36: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t/>
            </a:r>
            <a:endParaRPr/>
          </a:p>
        </p:txBody>
      </p:sp>
      <p:sp>
        <p:nvSpPr>
          <p:cNvPr id="88" name="Google Shape;88;g16e02dcb39c_3_36: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6775f2708d_0_128: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Deleted a name without Dr. in the industry part, move Ning Guo to the current student part in the previous slide</a:t>
            </a:r>
            <a:endParaRPr/>
          </a:p>
          <a:p>
            <a:pPr indent="0" lvl="0" marL="0" rtl="0" algn="l">
              <a:lnSpc>
                <a:spcPct val="100000"/>
              </a:lnSpc>
              <a:spcBef>
                <a:spcPts val="360"/>
              </a:spcBef>
              <a:spcAft>
                <a:spcPts val="0"/>
              </a:spcAft>
              <a:buSzPts val="1400"/>
              <a:buNone/>
            </a:pPr>
            <a:r>
              <a:t/>
            </a:r>
            <a:endParaRPr/>
          </a:p>
          <a:p>
            <a:pPr indent="0" lvl="0" marL="0" rtl="0" algn="l">
              <a:lnSpc>
                <a:spcPct val="115000"/>
              </a:lnSpc>
              <a:spcBef>
                <a:spcPts val="400"/>
              </a:spcBef>
              <a:spcAft>
                <a:spcPts val="0"/>
              </a:spcAft>
              <a:buSzPts val="1400"/>
              <a:buNone/>
            </a:pPr>
            <a:r>
              <a:rPr lang="en-US">
                <a:solidFill>
                  <a:srgbClr val="000000"/>
                </a:solidFill>
              </a:rPr>
              <a:t>remove visiting students with others </a:t>
            </a:r>
            <a:endParaRPr>
              <a:solidFill>
                <a:srgbClr val="000000"/>
              </a:solidFill>
            </a:endParaRPr>
          </a:p>
          <a:p>
            <a:pPr indent="0" lvl="0" marL="0" rtl="0" algn="l">
              <a:lnSpc>
                <a:spcPct val="100000"/>
              </a:lnSpc>
              <a:spcBef>
                <a:spcPts val="360"/>
              </a:spcBef>
              <a:spcAft>
                <a:spcPts val="0"/>
              </a:spcAft>
              <a:buSzPts val="1400"/>
              <a:buNone/>
            </a:pPr>
            <a:r>
              <a:rPr lang="en-US"/>
              <a:t>Add Reems in others</a:t>
            </a:r>
            <a:endParaRPr/>
          </a:p>
        </p:txBody>
      </p:sp>
      <p:sp>
        <p:nvSpPr>
          <p:cNvPr id="95" name="Google Shape;95;g16775f2708d_0_128: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8: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 name="Google Shape;100;p8:notes"/>
          <p:cNvSpPr txBox="1"/>
          <p:nvPr>
            <p:ph idx="1" type="body"/>
          </p:nvPr>
        </p:nvSpPr>
        <p:spPr>
          <a:xfrm>
            <a:off x="960562" y="3474973"/>
            <a:ext cx="7680081" cy="3291084"/>
          </a:xfrm>
          <a:prstGeom prst="rect">
            <a:avLst/>
          </a:prstGeom>
          <a:noFill/>
          <a:ln>
            <a:noFill/>
          </a:ln>
        </p:spPr>
        <p:txBody>
          <a:bodyPr anchorCtr="0" anchor="t" bIns="47850" lIns="95725" spcFirstLastPara="1" rIns="95725" wrap="square" tIns="47850">
            <a:noAutofit/>
          </a:bodyPr>
          <a:lstStyle/>
          <a:p>
            <a:pPr indent="0" lvl="1" marL="455613" rtl="0" algn="l">
              <a:lnSpc>
                <a:spcPct val="100000"/>
              </a:lnSpc>
              <a:spcBef>
                <a:spcPts val="0"/>
              </a:spcBef>
              <a:spcAft>
                <a:spcPts val="0"/>
              </a:spcAft>
              <a:buSzPts val="1400"/>
              <a:buNone/>
            </a:pPr>
            <a:r>
              <a:rPr lang="en-US">
                <a:solidFill>
                  <a:srgbClr val="FF0000"/>
                </a:solidFill>
                <a:latin typeface="Arial"/>
                <a:ea typeface="Arial"/>
                <a:cs typeface="Arial"/>
                <a:sym typeface="Arial"/>
              </a:rPr>
              <a:t>More applications:</a:t>
            </a:r>
            <a:endParaRPr/>
          </a:p>
          <a:p>
            <a:pPr indent="0" lvl="1" marL="455613" rtl="0" algn="l">
              <a:lnSpc>
                <a:spcPct val="100000"/>
              </a:lnSpc>
              <a:spcBef>
                <a:spcPts val="0"/>
              </a:spcBef>
              <a:spcAft>
                <a:spcPts val="0"/>
              </a:spcAft>
              <a:buSzPts val="1400"/>
              <a:buNone/>
            </a:pPr>
            <a:r>
              <a:rPr lang="en-US">
                <a:solidFill>
                  <a:srgbClr val="FF0000"/>
                </a:solidFill>
                <a:latin typeface="Arial"/>
                <a:ea typeface="Arial"/>
                <a:cs typeface="Arial"/>
                <a:sym typeface="Arial"/>
              </a:rPr>
              <a:t>Social networks: social behavior of chimpanzees</a:t>
            </a:r>
            <a:endParaRPr/>
          </a:p>
          <a:p>
            <a:pPr indent="0" lvl="1" marL="455613" rtl="0" algn="l">
              <a:lnSpc>
                <a:spcPct val="100000"/>
              </a:lnSpc>
              <a:spcBef>
                <a:spcPts val="0"/>
              </a:spcBef>
              <a:spcAft>
                <a:spcPts val="0"/>
              </a:spcAft>
              <a:buSzPts val="1400"/>
              <a:buNone/>
            </a:pPr>
            <a:r>
              <a:rPr lang="en-US">
                <a:solidFill>
                  <a:srgbClr val="FF0000"/>
                </a:solidFill>
                <a:latin typeface="Arial"/>
                <a:ea typeface="Arial"/>
                <a:cs typeface="Arial"/>
                <a:sym typeface="Arial"/>
              </a:rPr>
              <a:t>Sensor networks?</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6067b284d8_1_97:notes"/>
          <p:cNvSpPr txBox="1"/>
          <p:nvPr>
            <p:ph idx="1" type="body"/>
          </p:nvPr>
        </p:nvSpPr>
        <p:spPr>
          <a:xfrm>
            <a:off x="960562" y="3474973"/>
            <a:ext cx="7680000" cy="3291000"/>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Deleted a name without Dr. in the industry part, move Ning Guo to the current student part in the previous slide</a:t>
            </a:r>
            <a:endParaRPr/>
          </a:p>
          <a:p>
            <a:pPr indent="0" lvl="0" marL="0" rtl="0" algn="l">
              <a:lnSpc>
                <a:spcPct val="100000"/>
              </a:lnSpc>
              <a:spcBef>
                <a:spcPts val="360"/>
              </a:spcBef>
              <a:spcAft>
                <a:spcPts val="0"/>
              </a:spcAft>
              <a:buSzPts val="1400"/>
              <a:buNone/>
            </a:pPr>
            <a:r>
              <a:t/>
            </a:r>
            <a:endParaRPr/>
          </a:p>
          <a:p>
            <a:pPr indent="0" lvl="0" marL="0" rtl="0" algn="l">
              <a:lnSpc>
                <a:spcPct val="115000"/>
              </a:lnSpc>
              <a:spcBef>
                <a:spcPts val="400"/>
              </a:spcBef>
              <a:spcAft>
                <a:spcPts val="0"/>
              </a:spcAft>
              <a:buSzPts val="1400"/>
              <a:buNone/>
            </a:pPr>
            <a:r>
              <a:rPr lang="en-US">
                <a:solidFill>
                  <a:srgbClr val="000000"/>
                </a:solidFill>
              </a:rPr>
              <a:t>remove visiting students with others </a:t>
            </a:r>
            <a:endParaRPr>
              <a:solidFill>
                <a:srgbClr val="000000"/>
              </a:solidFill>
            </a:endParaRPr>
          </a:p>
          <a:p>
            <a:pPr indent="0" lvl="0" marL="0" rtl="0" algn="l">
              <a:lnSpc>
                <a:spcPct val="100000"/>
              </a:lnSpc>
              <a:spcBef>
                <a:spcPts val="360"/>
              </a:spcBef>
              <a:spcAft>
                <a:spcPts val="0"/>
              </a:spcAft>
              <a:buSzPts val="1400"/>
              <a:buNone/>
            </a:pPr>
            <a:r>
              <a:rPr lang="en-US"/>
              <a:t>Add Reems in others</a:t>
            </a:r>
            <a:endParaRPr/>
          </a:p>
        </p:txBody>
      </p:sp>
      <p:sp>
        <p:nvSpPr>
          <p:cNvPr id="113" name="Google Shape;113;g16067b284d8_1_97: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7:notes"/>
          <p:cNvSpPr txBox="1"/>
          <p:nvPr>
            <p:ph idx="1" type="body"/>
          </p:nvPr>
        </p:nvSpPr>
        <p:spPr>
          <a:xfrm>
            <a:off x="960562" y="3474973"/>
            <a:ext cx="7680081" cy="3291084"/>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0"/>
              </a:spcBef>
              <a:spcAft>
                <a:spcPts val="0"/>
              </a:spcAft>
              <a:buSzPts val="1400"/>
              <a:buNone/>
            </a:pPr>
            <a:r>
              <a:rPr lang="en-US"/>
              <a:t>update the info. of the csci5715 to fall 2019</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960562" y="3474973"/>
            <a:ext cx="7680081" cy="3291084"/>
          </a:xfrm>
          <a:prstGeom prst="rect">
            <a:avLst/>
          </a:prstGeom>
          <a:noFill/>
          <a:ln>
            <a:noFill/>
          </a:ln>
        </p:spPr>
        <p:txBody>
          <a:bodyPr anchorCtr="0" anchor="t" bIns="47850" lIns="95725" spcFirstLastPara="1" rIns="95725" wrap="square" tIns="47850">
            <a:noAutofit/>
          </a:bodyPr>
          <a:lstStyle/>
          <a:p>
            <a:pPr indent="0" lvl="0" marL="0" rtl="0" algn="l">
              <a:lnSpc>
                <a:spcPct val="100000"/>
              </a:lnSpc>
              <a:spcBef>
                <a:spcPts val="360"/>
              </a:spcBef>
              <a:spcAft>
                <a:spcPts val="0"/>
              </a:spcAft>
              <a:buSzPts val="1400"/>
              <a:buNone/>
            </a:pPr>
            <a:r>
              <a:rPr lang="en-US"/>
              <a:t>Deleted a name without Dr. in the industry part, move Ning Guo to the current student part in the previous slide</a:t>
            </a:r>
            <a:endParaRPr/>
          </a:p>
          <a:p>
            <a:pPr indent="0" lvl="0" marL="0" rtl="0" algn="l">
              <a:lnSpc>
                <a:spcPct val="100000"/>
              </a:lnSpc>
              <a:spcBef>
                <a:spcPts val="360"/>
              </a:spcBef>
              <a:spcAft>
                <a:spcPts val="0"/>
              </a:spcAft>
              <a:buSzPts val="1400"/>
              <a:buNone/>
            </a:pPr>
            <a:r>
              <a:t/>
            </a:r>
            <a:endParaRPr/>
          </a:p>
          <a:p>
            <a:pPr indent="0" lvl="0" marL="0" rtl="0" algn="l">
              <a:lnSpc>
                <a:spcPct val="115000"/>
              </a:lnSpc>
              <a:spcBef>
                <a:spcPts val="400"/>
              </a:spcBef>
              <a:spcAft>
                <a:spcPts val="0"/>
              </a:spcAft>
              <a:buSzPts val="1400"/>
              <a:buNone/>
            </a:pPr>
            <a:r>
              <a:rPr lang="en-US">
                <a:solidFill>
                  <a:srgbClr val="000000"/>
                </a:solidFill>
              </a:rPr>
              <a:t>remove visiting students with others </a:t>
            </a:r>
            <a:endParaRPr>
              <a:solidFill>
                <a:srgbClr val="000000"/>
              </a:solidFill>
            </a:endParaRPr>
          </a:p>
          <a:p>
            <a:pPr indent="0" lvl="0" marL="0" rtl="0" algn="l">
              <a:lnSpc>
                <a:spcPct val="100000"/>
              </a:lnSpc>
              <a:spcBef>
                <a:spcPts val="360"/>
              </a:spcBef>
              <a:spcAft>
                <a:spcPts val="0"/>
              </a:spcAft>
              <a:buSzPts val="1400"/>
              <a:buNone/>
            </a:pPr>
            <a:r>
              <a:rPr lang="en-US"/>
              <a:t>Add Reems in others</a:t>
            </a:r>
            <a:endParaRPr/>
          </a:p>
        </p:txBody>
      </p:sp>
      <p:sp>
        <p:nvSpPr>
          <p:cNvPr id="140" name="Google Shape;140;p6:notes"/>
          <p:cNvSpPr/>
          <p:nvPr>
            <p:ph idx="2" type="sldImg"/>
          </p:nvPr>
        </p:nvSpPr>
        <p:spPr>
          <a:xfrm>
            <a:off x="2362466" y="549275"/>
            <a:ext cx="48762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showMasterSp="0">
  <p:cSld name="标题幻灯片">
    <p:spTree>
      <p:nvGrpSpPr>
        <p:cNvPr id="13" name="Shape 13"/>
        <p:cNvGrpSpPr/>
        <p:nvPr/>
      </p:nvGrpSpPr>
      <p:grpSpPr>
        <a:xfrm>
          <a:off x="0" y="0"/>
          <a:ext cx="0" cy="0"/>
          <a:chOff x="0" y="0"/>
          <a:chExt cx="0" cy="0"/>
        </a:xfrm>
      </p:grpSpPr>
      <p:sp>
        <p:nvSpPr>
          <p:cNvPr id="14" name="Google Shape;14;g16775f2708d_0_570"/>
          <p:cNvSpPr txBox="1"/>
          <p:nvPr>
            <p:ph type="ctrTitle"/>
          </p:nvPr>
        </p:nvSpPr>
        <p:spPr>
          <a:xfrm>
            <a:off x="685800" y="590550"/>
            <a:ext cx="80010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solidFill>
                  <a:srgbClr val="7A0019"/>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5" name="Google Shape;15;g16775f2708d_0_570"/>
          <p:cNvSpPr txBox="1"/>
          <p:nvPr>
            <p:ph idx="1" type="body"/>
          </p:nvPr>
        </p:nvSpPr>
        <p:spPr>
          <a:xfrm>
            <a:off x="685800" y="2190750"/>
            <a:ext cx="8001000" cy="457200"/>
          </a:xfrm>
          <a:prstGeom prst="rect">
            <a:avLst/>
          </a:prstGeom>
          <a:noFill/>
          <a:ln>
            <a:noFill/>
          </a:ln>
        </p:spPr>
        <p:txBody>
          <a:bodyPr anchorCtr="0" anchor="t" bIns="25700" lIns="51425" spcFirstLastPara="1" rIns="51425" wrap="square" tIns="25700">
            <a:noAutofit/>
          </a:bodyPr>
          <a:lstStyle>
            <a:lvl1pPr indent="-228600" lvl="0" marL="457200" rtl="0" algn="l">
              <a:spcBef>
                <a:spcPts val="400"/>
              </a:spcBef>
              <a:spcAft>
                <a:spcPts val="0"/>
              </a:spcAft>
              <a:buSzPts val="1800"/>
              <a:buFont typeface="Arial"/>
              <a:buNone/>
              <a:defRPr sz="1800">
                <a:solidFill>
                  <a:srgbClr val="595959"/>
                </a:solidFill>
              </a:defRPr>
            </a:lvl1pPr>
            <a:lvl2pPr indent="-228600" lvl="1" marL="914400" rtl="0" algn="l">
              <a:spcBef>
                <a:spcPts val="400"/>
              </a:spcBef>
              <a:spcAft>
                <a:spcPts val="0"/>
              </a:spcAft>
              <a:buSzPts val="1800"/>
              <a:buFont typeface="Arial"/>
              <a:buNone/>
              <a:defRPr sz="1800">
                <a:solidFill>
                  <a:srgbClr val="FFFFFF"/>
                </a:solidFill>
              </a:defRPr>
            </a:lvl2pPr>
            <a:lvl3pPr indent="-228600" lvl="2" marL="1371600" rtl="0" algn="l">
              <a:spcBef>
                <a:spcPts val="400"/>
              </a:spcBef>
              <a:spcAft>
                <a:spcPts val="0"/>
              </a:spcAft>
              <a:buSzPts val="1800"/>
              <a:buFont typeface="Arial"/>
              <a:buNone/>
              <a:defRPr sz="1800">
                <a:solidFill>
                  <a:srgbClr val="FFFFFF"/>
                </a:solidFill>
              </a:defRPr>
            </a:lvl3pPr>
            <a:lvl4pPr indent="-228600" lvl="3" marL="1828800" rtl="0" algn="l">
              <a:spcBef>
                <a:spcPts val="400"/>
              </a:spcBef>
              <a:spcAft>
                <a:spcPts val="0"/>
              </a:spcAft>
              <a:buSzPts val="1800"/>
              <a:buFont typeface="Arial"/>
              <a:buNone/>
              <a:defRPr sz="1800">
                <a:solidFill>
                  <a:srgbClr val="FFFFFF"/>
                </a:solidFill>
              </a:defRPr>
            </a:lvl4pPr>
            <a:lvl5pPr indent="-228600" lvl="4" marL="2286000" rtl="0" algn="l">
              <a:spcBef>
                <a:spcPts val="400"/>
              </a:spcBef>
              <a:spcAft>
                <a:spcPts val="0"/>
              </a:spcAft>
              <a:buSzPts val="1800"/>
              <a:buFont typeface="Arial"/>
              <a:buNone/>
              <a:defRPr sz="1800">
                <a:solidFill>
                  <a:srgbClr val="FFFFFF"/>
                </a:solidFill>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
        <p:nvSpPr>
          <p:cNvPr id="16" name="Google Shape;16;g16775f2708d_0_570"/>
          <p:cNvSpPr txBox="1"/>
          <p:nvPr>
            <p:ph idx="2" type="body"/>
          </p:nvPr>
        </p:nvSpPr>
        <p:spPr>
          <a:xfrm>
            <a:off x="685800" y="2647950"/>
            <a:ext cx="8001000" cy="381000"/>
          </a:xfrm>
          <a:prstGeom prst="rect">
            <a:avLst/>
          </a:prstGeom>
          <a:noFill/>
          <a:ln>
            <a:noFill/>
          </a:ln>
        </p:spPr>
        <p:txBody>
          <a:bodyPr anchorCtr="0" anchor="t" bIns="25700" lIns="51425" spcFirstLastPara="1" rIns="51425" wrap="square" tIns="25700">
            <a:noAutofit/>
          </a:bodyPr>
          <a:lstStyle>
            <a:lvl1pPr indent="-228600" lvl="0" marL="457200" rtl="0" algn="l">
              <a:spcBef>
                <a:spcPts val="200"/>
              </a:spcBef>
              <a:spcAft>
                <a:spcPts val="0"/>
              </a:spcAft>
              <a:buSzPts val="1200"/>
              <a:buFont typeface="Arial"/>
              <a:buNone/>
              <a:defRPr sz="1200">
                <a:solidFill>
                  <a:srgbClr val="595959"/>
                </a:solidFill>
              </a:defRPr>
            </a:lvl1pPr>
            <a:lvl2pPr indent="-228600" lvl="1" marL="914400" rtl="0" algn="l">
              <a:spcBef>
                <a:spcPts val="200"/>
              </a:spcBef>
              <a:spcAft>
                <a:spcPts val="0"/>
              </a:spcAft>
              <a:buSzPts val="1200"/>
              <a:buFont typeface="Arial"/>
              <a:buNone/>
              <a:defRPr sz="1200">
                <a:solidFill>
                  <a:srgbClr val="FFFFFF"/>
                </a:solidFill>
              </a:defRPr>
            </a:lvl2pPr>
            <a:lvl3pPr indent="-228600" lvl="2" marL="1371600" rtl="0" algn="l">
              <a:spcBef>
                <a:spcPts val="200"/>
              </a:spcBef>
              <a:spcAft>
                <a:spcPts val="0"/>
              </a:spcAft>
              <a:buSzPts val="1200"/>
              <a:buFont typeface="Arial"/>
              <a:buNone/>
              <a:defRPr sz="1200">
                <a:solidFill>
                  <a:srgbClr val="FFFFFF"/>
                </a:solidFill>
              </a:defRPr>
            </a:lvl3pPr>
            <a:lvl4pPr indent="-228600" lvl="3" marL="1828800" rtl="0" algn="l">
              <a:spcBef>
                <a:spcPts val="200"/>
              </a:spcBef>
              <a:spcAft>
                <a:spcPts val="0"/>
              </a:spcAft>
              <a:buSzPts val="1200"/>
              <a:buFont typeface="Arial"/>
              <a:buNone/>
              <a:defRPr sz="1200">
                <a:solidFill>
                  <a:srgbClr val="FFFFFF"/>
                </a:solidFill>
              </a:defRPr>
            </a:lvl4pPr>
            <a:lvl5pPr indent="-228600" lvl="4" marL="2286000" rtl="0" algn="l">
              <a:spcBef>
                <a:spcPts val="200"/>
              </a:spcBef>
              <a:spcAft>
                <a:spcPts val="0"/>
              </a:spcAft>
              <a:buSzPts val="1200"/>
              <a:buFont typeface="Arial"/>
              <a:buNone/>
              <a:defRPr sz="1200">
                <a:solidFill>
                  <a:srgbClr val="FFFFFF"/>
                </a:solidFill>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pic>
        <p:nvPicPr>
          <p:cNvPr descr="/Users/ranja/Documents/5-resources/ppt/2018 ppt-with R/new/working files/graphics_HD-title-gold.png" id="17" name="Google Shape;17;g16775f2708d_0_570"/>
          <p:cNvPicPr preferRelativeResize="0"/>
          <p:nvPr/>
        </p:nvPicPr>
        <p:blipFill rotWithShape="1">
          <a:blip r:embed="rId2">
            <a:alphaModFix/>
          </a:blip>
          <a:srcRect b="0" l="0" r="0" t="0"/>
          <a:stretch/>
        </p:blipFill>
        <p:spPr>
          <a:xfrm>
            <a:off x="0" y="3755777"/>
            <a:ext cx="9143996" cy="13830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45" name="Shape 45"/>
        <p:cNvGrpSpPr/>
        <p:nvPr/>
      </p:nvGrpSpPr>
      <p:grpSpPr>
        <a:xfrm>
          <a:off x="0" y="0"/>
          <a:ext cx="0" cy="0"/>
          <a:chOff x="0" y="0"/>
          <a:chExt cx="0" cy="0"/>
        </a:xfrm>
      </p:grpSpPr>
      <p:sp>
        <p:nvSpPr>
          <p:cNvPr id="46" name="Google Shape;46;g16775f2708d_0_602"/>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47" name="Google Shape;47;g16775f2708d_0_602"/>
          <p:cNvSpPr txBox="1"/>
          <p:nvPr>
            <p:ph idx="1" type="body"/>
          </p:nvPr>
        </p:nvSpPr>
        <p:spPr>
          <a:xfrm rot="5400000">
            <a:off x="3086100" y="-1085850"/>
            <a:ext cx="2971800" cy="7772400"/>
          </a:xfrm>
          <a:prstGeom prst="rect">
            <a:avLst/>
          </a:prstGeom>
          <a:noFill/>
          <a:ln>
            <a:noFill/>
          </a:ln>
        </p:spPr>
        <p:txBody>
          <a:bodyPr anchorCtr="0" anchor="t" bIns="25700" lIns="51425" spcFirstLastPara="1" rIns="51425" wrap="square" tIns="25700">
            <a:no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48" name="Shape 48"/>
        <p:cNvGrpSpPr/>
        <p:nvPr/>
      </p:nvGrpSpPr>
      <p:grpSpPr>
        <a:xfrm>
          <a:off x="0" y="0"/>
          <a:ext cx="0" cy="0"/>
          <a:chOff x="0" y="0"/>
          <a:chExt cx="0" cy="0"/>
        </a:xfrm>
      </p:grpSpPr>
      <p:sp>
        <p:nvSpPr>
          <p:cNvPr id="49" name="Google Shape;49;g16775f2708d_0_605"/>
          <p:cNvSpPr txBox="1"/>
          <p:nvPr>
            <p:ph type="title"/>
          </p:nvPr>
        </p:nvSpPr>
        <p:spPr>
          <a:xfrm rot="5400000">
            <a:off x="5457750" y="1285950"/>
            <a:ext cx="4057800" cy="19431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50" name="Google Shape;50;g16775f2708d_0_605"/>
          <p:cNvSpPr txBox="1"/>
          <p:nvPr>
            <p:ph idx="1" type="body"/>
          </p:nvPr>
        </p:nvSpPr>
        <p:spPr>
          <a:xfrm rot="5400000">
            <a:off x="1495351" y="-580950"/>
            <a:ext cx="4057800" cy="5676900"/>
          </a:xfrm>
          <a:prstGeom prst="rect">
            <a:avLst/>
          </a:prstGeom>
          <a:noFill/>
          <a:ln>
            <a:noFill/>
          </a:ln>
        </p:spPr>
        <p:txBody>
          <a:bodyPr anchorCtr="0" anchor="t" bIns="25700" lIns="51425" spcFirstLastPara="1" rIns="51425" wrap="square" tIns="25700">
            <a:no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g16775f2708d_0_608"/>
          <p:cNvSpPr txBox="1"/>
          <p:nvPr>
            <p:ph type="ctrTitle"/>
          </p:nvPr>
        </p:nvSpPr>
        <p:spPr>
          <a:xfrm>
            <a:off x="1143000" y="841772"/>
            <a:ext cx="6858000" cy="1790700"/>
          </a:xfrm>
          <a:prstGeom prst="rect">
            <a:avLst/>
          </a:prstGeom>
          <a:noFill/>
          <a:ln>
            <a:noFill/>
          </a:ln>
        </p:spPr>
        <p:txBody>
          <a:bodyPr anchorCtr="0" anchor="b" bIns="25700" lIns="51425" spcFirstLastPara="1" rIns="51425" wrap="square" tIns="25700">
            <a:noAutofit/>
          </a:bodyPr>
          <a:lstStyle>
            <a:lvl1pPr lvl="0" rtl="0" algn="ctr">
              <a:spcBef>
                <a:spcPts val="0"/>
              </a:spcBef>
              <a:spcAft>
                <a:spcPts val="0"/>
              </a:spcAft>
              <a:buSzPts val="1100"/>
              <a:buNone/>
              <a:defRPr sz="45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53" name="Google Shape;53;g16775f2708d_0_608"/>
          <p:cNvSpPr txBox="1"/>
          <p:nvPr>
            <p:ph idx="1" type="subTitle"/>
          </p:nvPr>
        </p:nvSpPr>
        <p:spPr>
          <a:xfrm>
            <a:off x="1143000" y="2701528"/>
            <a:ext cx="6858000" cy="1241700"/>
          </a:xfrm>
          <a:prstGeom prst="rect">
            <a:avLst/>
          </a:prstGeom>
          <a:noFill/>
          <a:ln>
            <a:noFill/>
          </a:ln>
        </p:spPr>
        <p:txBody>
          <a:bodyPr anchorCtr="0" anchor="t" bIns="25700" lIns="51425" spcFirstLastPara="1" rIns="51425" wrap="square" tIns="25700">
            <a:noAutofit/>
          </a:bodyPr>
          <a:lstStyle>
            <a:lvl1pPr lvl="0" rtl="0" algn="ctr">
              <a:spcBef>
                <a:spcPts val="400"/>
              </a:spcBef>
              <a:spcAft>
                <a:spcPts val="0"/>
              </a:spcAft>
              <a:buSzPts val="1800"/>
              <a:buFont typeface="Arial"/>
              <a:buNone/>
              <a:defRPr sz="1800"/>
            </a:lvl1pPr>
            <a:lvl2pPr lvl="1" rtl="0" algn="ctr">
              <a:spcBef>
                <a:spcPts val="300"/>
              </a:spcBef>
              <a:spcAft>
                <a:spcPts val="0"/>
              </a:spcAft>
              <a:buSzPts val="1500"/>
              <a:buFont typeface="Arial"/>
              <a:buNone/>
              <a:defRPr sz="1500"/>
            </a:lvl2pPr>
            <a:lvl3pPr lvl="2" rtl="0" algn="ctr">
              <a:spcBef>
                <a:spcPts val="300"/>
              </a:spcBef>
              <a:spcAft>
                <a:spcPts val="0"/>
              </a:spcAft>
              <a:buSzPts val="1400"/>
              <a:buFont typeface="Arial"/>
              <a:buNone/>
              <a:defRPr sz="1400"/>
            </a:lvl3pPr>
            <a:lvl4pPr lvl="3" rtl="0" algn="ctr">
              <a:spcBef>
                <a:spcPts val="200"/>
              </a:spcBef>
              <a:spcAft>
                <a:spcPts val="0"/>
              </a:spcAft>
              <a:buSzPts val="1200"/>
              <a:buFont typeface="Arial"/>
              <a:buNone/>
              <a:defRPr sz="1200"/>
            </a:lvl4pPr>
            <a:lvl5pPr lvl="4" rtl="0" algn="ctr">
              <a:spcBef>
                <a:spcPts val="200"/>
              </a:spcBef>
              <a:spcAft>
                <a:spcPts val="0"/>
              </a:spcAft>
              <a:buSzPts val="1200"/>
              <a:buFont typeface="Arial"/>
              <a:buNone/>
              <a:defRPr sz="1200"/>
            </a:lvl5pPr>
            <a:lvl6pPr lvl="5" rtl="0" algn="ctr">
              <a:spcBef>
                <a:spcPts val="200"/>
              </a:spcBef>
              <a:spcAft>
                <a:spcPts val="0"/>
              </a:spcAft>
              <a:buSzPts val="1200"/>
              <a:buFont typeface="Arial"/>
              <a:buNone/>
              <a:defRPr sz="1200"/>
            </a:lvl6pPr>
            <a:lvl7pPr lvl="6" rtl="0" algn="ctr">
              <a:spcBef>
                <a:spcPts val="200"/>
              </a:spcBef>
              <a:spcAft>
                <a:spcPts val="0"/>
              </a:spcAft>
              <a:buSzPts val="1200"/>
              <a:buFont typeface="Arial"/>
              <a:buNone/>
              <a:defRPr sz="1200"/>
            </a:lvl7pPr>
            <a:lvl8pPr lvl="7" rtl="0" algn="ctr">
              <a:spcBef>
                <a:spcPts val="200"/>
              </a:spcBef>
              <a:spcAft>
                <a:spcPts val="0"/>
              </a:spcAft>
              <a:buSzPts val="1200"/>
              <a:buFont typeface="Arial"/>
              <a:buNone/>
              <a:defRPr sz="1200"/>
            </a:lvl8pPr>
            <a:lvl9pPr lvl="8" rtl="0" algn="ctr">
              <a:spcBef>
                <a:spcPts val="200"/>
              </a:spcBef>
              <a:spcAft>
                <a:spcPts val="0"/>
              </a:spcAft>
              <a:buSzPts val="1200"/>
              <a:buFont typeface="Arial"/>
              <a:buNone/>
              <a:defRPr sz="1200"/>
            </a:lvl9pPr>
          </a:lstStyle>
          <a:p/>
        </p:txBody>
      </p:sp>
      <p:sp>
        <p:nvSpPr>
          <p:cNvPr id="54" name="Google Shape;54;g16775f2708d_0_60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5" name="Google Shape;55;g16775f2708d_0_608"/>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6" name="Google Shape;56;g16775f2708d_0_608"/>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spcAft>
                <a:spcPts val="0"/>
              </a:spcAft>
              <a:buNone/>
              <a:defRPr sz="1400">
                <a:solidFill>
                  <a:schemeClr val="dk1"/>
                </a:solidFill>
                <a:latin typeface="Arial"/>
                <a:ea typeface="Arial"/>
                <a:cs typeface="Arial"/>
                <a:sym typeface="Arial"/>
              </a:defRPr>
            </a:lvl1pPr>
            <a:lvl2pPr indent="0" lvl="1" marL="0" marR="0" rtl="0" algn="l">
              <a:spcBef>
                <a:spcPts val="0"/>
              </a:spcBef>
              <a:spcAft>
                <a:spcPts val="0"/>
              </a:spcAft>
              <a:buNone/>
              <a:defRPr sz="1400">
                <a:solidFill>
                  <a:schemeClr val="dk1"/>
                </a:solidFill>
                <a:latin typeface="Arial"/>
                <a:ea typeface="Arial"/>
                <a:cs typeface="Arial"/>
                <a:sym typeface="Arial"/>
              </a:defRPr>
            </a:lvl2pPr>
            <a:lvl3pPr indent="0" lvl="2" marL="0" marR="0" rtl="0" algn="l">
              <a:spcBef>
                <a:spcPts val="0"/>
              </a:spcBef>
              <a:spcAft>
                <a:spcPts val="0"/>
              </a:spcAft>
              <a:buNone/>
              <a:defRPr sz="1400">
                <a:solidFill>
                  <a:schemeClr val="dk1"/>
                </a:solidFill>
                <a:latin typeface="Arial"/>
                <a:ea typeface="Arial"/>
                <a:cs typeface="Arial"/>
                <a:sym typeface="Arial"/>
              </a:defRPr>
            </a:lvl3pPr>
            <a:lvl4pPr indent="0" lvl="3" marL="0" marR="0" rtl="0" algn="l">
              <a:spcBef>
                <a:spcPts val="0"/>
              </a:spcBef>
              <a:spcAft>
                <a:spcPts val="0"/>
              </a:spcAft>
              <a:buNone/>
              <a:defRPr sz="1400">
                <a:solidFill>
                  <a:schemeClr val="dk1"/>
                </a:solidFill>
                <a:latin typeface="Arial"/>
                <a:ea typeface="Arial"/>
                <a:cs typeface="Arial"/>
                <a:sym typeface="Arial"/>
              </a:defRPr>
            </a:lvl4pPr>
            <a:lvl5pPr indent="0" lvl="4" marL="0" marR="0" rtl="0" algn="l">
              <a:spcBef>
                <a:spcPts val="0"/>
              </a:spcBef>
              <a:spcAft>
                <a:spcPts val="0"/>
              </a:spcAft>
              <a:buNone/>
              <a:defRPr sz="1400">
                <a:solidFill>
                  <a:schemeClr val="dk1"/>
                </a:solidFill>
                <a:latin typeface="Arial"/>
                <a:ea typeface="Arial"/>
                <a:cs typeface="Arial"/>
                <a:sym typeface="Arial"/>
              </a:defRPr>
            </a:lvl5pPr>
            <a:lvl6pPr indent="0" lvl="5" marL="0" marR="0" rtl="0" algn="l">
              <a:spcBef>
                <a:spcPts val="0"/>
              </a:spcBef>
              <a:spcAft>
                <a:spcPts val="0"/>
              </a:spcAft>
              <a:buNone/>
              <a:defRPr sz="1400">
                <a:solidFill>
                  <a:schemeClr val="dk1"/>
                </a:solidFill>
                <a:latin typeface="Arial"/>
                <a:ea typeface="Arial"/>
                <a:cs typeface="Arial"/>
                <a:sym typeface="Arial"/>
              </a:defRPr>
            </a:lvl6pPr>
            <a:lvl7pPr indent="0" lvl="6" marL="0" marR="0" rtl="0" algn="l">
              <a:spcBef>
                <a:spcPts val="0"/>
              </a:spcBef>
              <a:spcAft>
                <a:spcPts val="0"/>
              </a:spcAft>
              <a:buNone/>
              <a:defRPr sz="1400">
                <a:solidFill>
                  <a:schemeClr val="dk1"/>
                </a:solidFill>
                <a:latin typeface="Arial"/>
                <a:ea typeface="Arial"/>
                <a:cs typeface="Arial"/>
                <a:sym typeface="Arial"/>
              </a:defRPr>
            </a:lvl7pPr>
            <a:lvl8pPr indent="0" lvl="7" marL="0" marR="0" rtl="0" algn="l">
              <a:spcBef>
                <a:spcPts val="0"/>
              </a:spcBef>
              <a:spcAft>
                <a:spcPts val="0"/>
              </a:spcAft>
              <a:buNone/>
              <a:defRPr sz="1400">
                <a:solidFill>
                  <a:schemeClr val="dk1"/>
                </a:solidFill>
                <a:latin typeface="Arial"/>
                <a:ea typeface="Arial"/>
                <a:cs typeface="Arial"/>
                <a:sym typeface="Arial"/>
              </a:defRPr>
            </a:lvl8pPr>
            <a:lvl9pPr indent="0" lvl="8" marL="0" marR="0" rtl="0" algn="l">
              <a:spcBef>
                <a:spcPts val="0"/>
              </a:spcBef>
              <a:spcAft>
                <a:spcPts val="0"/>
              </a:spcAft>
              <a:buNone/>
              <a:defRPr sz="1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g16775f2708d_0_614"/>
          <p:cNvSpPr txBox="1"/>
          <p:nvPr>
            <p:ph type="title"/>
          </p:nvPr>
        </p:nvSpPr>
        <p:spPr>
          <a:xfrm>
            <a:off x="311700" y="445025"/>
            <a:ext cx="8520600" cy="572700"/>
          </a:xfrm>
          <a:prstGeom prst="rect">
            <a:avLst/>
          </a:prstGeom>
          <a:noFill/>
          <a:ln>
            <a:noFill/>
          </a:ln>
        </p:spPr>
        <p:txBody>
          <a:bodyPr anchorCtr="0" anchor="ctr" bIns="25700" lIns="51425" spcFirstLastPara="1" rIns="51425" wrap="square" tIns="25700">
            <a:noAutofit/>
          </a:bodyPr>
          <a:lstStyle>
            <a:lvl1pPr lvl="0" rtl="0" algn="l">
              <a:lnSpc>
                <a:spcPct val="100000"/>
              </a:lnSpc>
              <a:spcBef>
                <a:spcPts val="0"/>
              </a:spcBef>
              <a:spcAft>
                <a:spcPts val="0"/>
              </a:spcAft>
              <a:buSzPts val="1100"/>
              <a:buFont typeface="Candara"/>
              <a:buNone/>
              <a:defRPr>
                <a:latin typeface="Candara"/>
                <a:ea typeface="Candara"/>
                <a:cs typeface="Candara"/>
                <a:sym typeface="Candara"/>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59" name="Google Shape;59;g16775f2708d_0_614"/>
          <p:cNvSpPr txBox="1"/>
          <p:nvPr>
            <p:ph idx="1" type="body"/>
          </p:nvPr>
        </p:nvSpPr>
        <p:spPr>
          <a:xfrm>
            <a:off x="311700" y="1152475"/>
            <a:ext cx="8520600" cy="3416400"/>
          </a:xfrm>
          <a:prstGeom prst="rect">
            <a:avLst/>
          </a:prstGeom>
          <a:noFill/>
          <a:ln>
            <a:noFill/>
          </a:ln>
        </p:spPr>
        <p:txBody>
          <a:bodyPr anchorCtr="0" anchor="t" bIns="25700" lIns="51425" spcFirstLastPara="1" rIns="51425" wrap="square" tIns="25700">
            <a:noAutofit/>
          </a:bodyPr>
          <a:lstStyle>
            <a:lvl1pPr indent="-342900" lvl="0" marL="457200" rtl="0" algn="l">
              <a:lnSpc>
                <a:spcPct val="100000"/>
              </a:lnSpc>
              <a:spcBef>
                <a:spcPts val="500"/>
              </a:spcBef>
              <a:spcAft>
                <a:spcPts val="0"/>
              </a:spcAft>
              <a:buSzPts val="1800"/>
              <a:buFont typeface="Candara"/>
              <a:buAutoNum type="arabicPeriod"/>
              <a:defRPr>
                <a:latin typeface="Candara"/>
                <a:ea typeface="Candara"/>
                <a:cs typeface="Candara"/>
                <a:sym typeface="Candara"/>
              </a:defRPr>
            </a:lvl1pPr>
            <a:lvl2pPr indent="-330200" lvl="1" marL="914400" rtl="0" algn="l">
              <a:lnSpc>
                <a:spcPct val="100000"/>
              </a:lnSpc>
              <a:spcBef>
                <a:spcPts val="400"/>
              </a:spcBef>
              <a:spcAft>
                <a:spcPts val="0"/>
              </a:spcAft>
              <a:buSzPts val="1600"/>
              <a:buFont typeface="Candara"/>
              <a:buAutoNum type="alphaLcPeriod"/>
              <a:defRPr>
                <a:latin typeface="Candara"/>
                <a:ea typeface="Candara"/>
                <a:cs typeface="Candara"/>
                <a:sym typeface="Candara"/>
              </a:defRPr>
            </a:lvl2pPr>
            <a:lvl3pPr indent="-317500" lvl="2" marL="1371600" rtl="0" algn="l">
              <a:lnSpc>
                <a:spcPct val="100000"/>
              </a:lnSpc>
              <a:spcBef>
                <a:spcPts val="400"/>
              </a:spcBef>
              <a:spcAft>
                <a:spcPts val="0"/>
              </a:spcAft>
              <a:buSzPts val="1400"/>
              <a:buFont typeface="Candara"/>
              <a:buAutoNum type="romanLcPeriod"/>
              <a:defRPr>
                <a:latin typeface="Candara"/>
                <a:ea typeface="Candara"/>
                <a:cs typeface="Candara"/>
                <a:sym typeface="Candara"/>
              </a:defRPr>
            </a:lvl3pPr>
            <a:lvl4pPr indent="-298450" lvl="3" marL="1828800" rtl="0" algn="l">
              <a:lnSpc>
                <a:spcPct val="100000"/>
              </a:lnSpc>
              <a:spcBef>
                <a:spcPts val="300"/>
              </a:spcBef>
              <a:spcAft>
                <a:spcPts val="0"/>
              </a:spcAft>
              <a:buSzPts val="1100"/>
              <a:buFont typeface="Candara"/>
              <a:buAutoNum type="arabicPeriod"/>
              <a:defRPr>
                <a:latin typeface="Candara"/>
                <a:ea typeface="Candara"/>
                <a:cs typeface="Candara"/>
                <a:sym typeface="Candara"/>
              </a:defRPr>
            </a:lvl4pPr>
            <a:lvl5pPr indent="-298450" lvl="4" marL="2286000" rtl="0" algn="l">
              <a:lnSpc>
                <a:spcPct val="100000"/>
              </a:lnSpc>
              <a:spcBef>
                <a:spcPts val="300"/>
              </a:spcBef>
              <a:spcAft>
                <a:spcPts val="0"/>
              </a:spcAft>
              <a:buSzPts val="1100"/>
              <a:buFont typeface="Candara"/>
              <a:buAutoNum type="alphaLcPeriod"/>
              <a:defRPr>
                <a:latin typeface="Candara"/>
                <a:ea typeface="Candara"/>
                <a:cs typeface="Candara"/>
                <a:sym typeface="Candara"/>
              </a:defRPr>
            </a:lvl5pPr>
            <a:lvl6pPr indent="-298450" lvl="5" marL="2743200" rtl="0" algn="l">
              <a:lnSpc>
                <a:spcPct val="100000"/>
              </a:lnSpc>
              <a:spcBef>
                <a:spcPts val="300"/>
              </a:spcBef>
              <a:spcAft>
                <a:spcPts val="0"/>
              </a:spcAft>
              <a:buSzPts val="1100"/>
              <a:buFont typeface="Candara"/>
              <a:buAutoNum type="romanLcPeriod"/>
              <a:defRPr>
                <a:latin typeface="Candara"/>
                <a:ea typeface="Candara"/>
                <a:cs typeface="Candara"/>
                <a:sym typeface="Candara"/>
              </a:defRPr>
            </a:lvl6pPr>
            <a:lvl7pPr indent="-298450" lvl="6" marL="3200400" rtl="0" algn="l">
              <a:lnSpc>
                <a:spcPct val="100000"/>
              </a:lnSpc>
              <a:spcBef>
                <a:spcPts val="300"/>
              </a:spcBef>
              <a:spcAft>
                <a:spcPts val="0"/>
              </a:spcAft>
              <a:buSzPts val="1100"/>
              <a:buFont typeface="Candara"/>
              <a:buAutoNum type="arabicPeriod"/>
              <a:defRPr>
                <a:latin typeface="Candara"/>
                <a:ea typeface="Candara"/>
                <a:cs typeface="Candara"/>
                <a:sym typeface="Candara"/>
              </a:defRPr>
            </a:lvl7pPr>
            <a:lvl8pPr indent="-298450" lvl="7" marL="3657600" rtl="0" algn="l">
              <a:lnSpc>
                <a:spcPct val="100000"/>
              </a:lnSpc>
              <a:spcBef>
                <a:spcPts val="300"/>
              </a:spcBef>
              <a:spcAft>
                <a:spcPts val="0"/>
              </a:spcAft>
              <a:buSzPts val="1100"/>
              <a:buFont typeface="Candara"/>
              <a:buAutoNum type="alphaLcPeriod"/>
              <a:defRPr>
                <a:latin typeface="Candara"/>
                <a:ea typeface="Candara"/>
                <a:cs typeface="Candara"/>
                <a:sym typeface="Candara"/>
              </a:defRPr>
            </a:lvl8pPr>
            <a:lvl9pPr indent="-298450" lvl="8" marL="4114800" rtl="0" algn="l">
              <a:lnSpc>
                <a:spcPct val="100000"/>
              </a:lnSpc>
              <a:spcBef>
                <a:spcPts val="300"/>
              </a:spcBef>
              <a:spcAft>
                <a:spcPts val="0"/>
              </a:spcAft>
              <a:buSzPts val="1100"/>
              <a:buFont typeface="Candara"/>
              <a:buAutoNum type="romanLcPeriod"/>
              <a:defRPr>
                <a:latin typeface="Candara"/>
                <a:ea typeface="Candara"/>
                <a:cs typeface="Candara"/>
                <a:sym typeface="Candara"/>
              </a:defRPr>
            </a:lvl9pPr>
          </a:lstStyle>
          <a:p/>
        </p:txBody>
      </p:sp>
      <p:sp>
        <p:nvSpPr>
          <p:cNvPr id="60" name="Google Shape;60;g16775f2708d_0_61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8" name="Shape 18"/>
        <p:cNvGrpSpPr/>
        <p:nvPr/>
      </p:nvGrpSpPr>
      <p:grpSpPr>
        <a:xfrm>
          <a:off x="0" y="0"/>
          <a:ext cx="0" cy="0"/>
          <a:chOff x="0" y="0"/>
          <a:chExt cx="0" cy="0"/>
        </a:xfrm>
      </p:grpSpPr>
      <p:sp>
        <p:nvSpPr>
          <p:cNvPr id="19" name="Google Shape;19;g16775f2708d_0_575"/>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20" name="Google Shape;20;g16775f2708d_0_575"/>
          <p:cNvSpPr txBox="1"/>
          <p:nvPr>
            <p:ph idx="1" type="body"/>
          </p:nvPr>
        </p:nvSpPr>
        <p:spPr>
          <a:xfrm>
            <a:off x="685800" y="1314450"/>
            <a:ext cx="7772400" cy="2971800"/>
          </a:xfrm>
          <a:prstGeom prst="rect">
            <a:avLst/>
          </a:prstGeom>
          <a:noFill/>
          <a:ln>
            <a:noFill/>
          </a:ln>
        </p:spPr>
        <p:txBody>
          <a:bodyPr anchorCtr="0" anchor="t" bIns="25700" lIns="51425" spcFirstLastPara="1" rIns="51425" wrap="square" tIns="25700">
            <a:no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1" name="Shape 21"/>
        <p:cNvGrpSpPr/>
        <p:nvPr/>
      </p:nvGrpSpPr>
      <p:grpSpPr>
        <a:xfrm>
          <a:off x="0" y="0"/>
          <a:ext cx="0" cy="0"/>
          <a:chOff x="0" y="0"/>
          <a:chExt cx="0" cy="0"/>
        </a:xfrm>
      </p:grpSpPr>
      <p:sp>
        <p:nvSpPr>
          <p:cNvPr id="22" name="Google Shape;22;g16775f2708d_0_578"/>
          <p:cNvSpPr txBox="1"/>
          <p:nvPr>
            <p:ph type="title"/>
          </p:nvPr>
        </p:nvSpPr>
        <p:spPr>
          <a:xfrm>
            <a:off x="722313" y="3305179"/>
            <a:ext cx="7772400" cy="1021500"/>
          </a:xfrm>
          <a:prstGeom prst="rect">
            <a:avLst/>
          </a:prstGeom>
          <a:noFill/>
          <a:ln>
            <a:noFill/>
          </a:ln>
        </p:spPr>
        <p:txBody>
          <a:bodyPr anchorCtr="0" anchor="t" bIns="25700" lIns="51425" spcFirstLastPara="1" rIns="51425" wrap="square" tIns="25700">
            <a:noAutofit/>
          </a:bodyPr>
          <a:lstStyle>
            <a:lvl1pPr lvl="0" rtl="0" algn="l">
              <a:spcBef>
                <a:spcPts val="0"/>
              </a:spcBef>
              <a:spcAft>
                <a:spcPts val="0"/>
              </a:spcAft>
              <a:buSzPts val="1100"/>
              <a:buNone/>
              <a:defRPr b="0" i="0" sz="3000" cap="none"/>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23" name="Google Shape;23;g16775f2708d_0_578"/>
          <p:cNvSpPr txBox="1"/>
          <p:nvPr>
            <p:ph idx="1" type="body"/>
          </p:nvPr>
        </p:nvSpPr>
        <p:spPr>
          <a:xfrm>
            <a:off x="722313" y="2180035"/>
            <a:ext cx="7772400" cy="1125300"/>
          </a:xfrm>
          <a:prstGeom prst="rect">
            <a:avLst/>
          </a:prstGeom>
          <a:noFill/>
          <a:ln>
            <a:noFill/>
          </a:ln>
        </p:spPr>
        <p:txBody>
          <a:bodyPr anchorCtr="0" anchor="b" bIns="25700" lIns="51425" spcFirstLastPara="1" rIns="51425" wrap="square" tIns="25700">
            <a:noAutofit/>
          </a:bodyPr>
          <a:lstStyle>
            <a:lvl1pPr indent="-228600" lvl="0" marL="457200" rtl="0" algn="l">
              <a:spcBef>
                <a:spcPts val="300"/>
              </a:spcBef>
              <a:spcAft>
                <a:spcPts val="0"/>
              </a:spcAft>
              <a:buSzPts val="1500"/>
              <a:buFont typeface="Arial"/>
              <a:buNone/>
              <a:defRPr sz="1500"/>
            </a:lvl1pPr>
            <a:lvl2pPr indent="-228600" lvl="1" marL="914400" rtl="0" algn="l">
              <a:spcBef>
                <a:spcPts val="300"/>
              </a:spcBef>
              <a:spcAft>
                <a:spcPts val="0"/>
              </a:spcAft>
              <a:buSzPts val="1400"/>
              <a:buFont typeface="Arial"/>
              <a:buNone/>
              <a:defRPr sz="1400"/>
            </a:lvl2pPr>
            <a:lvl3pPr indent="-228600" lvl="2" marL="1371600" rtl="0" algn="l">
              <a:spcBef>
                <a:spcPts val="200"/>
              </a:spcBef>
              <a:spcAft>
                <a:spcPts val="0"/>
              </a:spcAft>
              <a:buSzPts val="1200"/>
              <a:buFont typeface="Arial"/>
              <a:buNone/>
              <a:defRPr sz="1200"/>
            </a:lvl3pPr>
            <a:lvl4pPr indent="-228600" lvl="3" marL="1828800" rtl="0" algn="l">
              <a:spcBef>
                <a:spcPts val="200"/>
              </a:spcBef>
              <a:spcAft>
                <a:spcPts val="0"/>
              </a:spcAft>
              <a:buSzPts val="1100"/>
              <a:buFont typeface="Arial"/>
              <a:buNone/>
              <a:defRPr sz="1100"/>
            </a:lvl4pPr>
            <a:lvl5pPr indent="-228600" lvl="4" marL="2286000" rtl="0" algn="l">
              <a:spcBef>
                <a:spcPts val="200"/>
              </a:spcBef>
              <a:spcAft>
                <a:spcPts val="0"/>
              </a:spcAft>
              <a:buSzPts val="1100"/>
              <a:buFont typeface="Arial"/>
              <a:buNone/>
              <a:defRPr sz="1100"/>
            </a:lvl5pPr>
            <a:lvl6pPr indent="-228600" lvl="5" marL="2743200" rtl="0" algn="l">
              <a:spcBef>
                <a:spcPts val="200"/>
              </a:spcBef>
              <a:spcAft>
                <a:spcPts val="0"/>
              </a:spcAft>
              <a:buSzPts val="1100"/>
              <a:buFont typeface="Arial"/>
              <a:buNone/>
              <a:defRPr sz="1100"/>
            </a:lvl6pPr>
            <a:lvl7pPr indent="-228600" lvl="6" marL="3200400" rtl="0" algn="l">
              <a:spcBef>
                <a:spcPts val="200"/>
              </a:spcBef>
              <a:spcAft>
                <a:spcPts val="0"/>
              </a:spcAft>
              <a:buSzPts val="1100"/>
              <a:buFont typeface="Arial"/>
              <a:buNone/>
              <a:defRPr sz="1100"/>
            </a:lvl7pPr>
            <a:lvl8pPr indent="-228600" lvl="7" marL="3657600" rtl="0" algn="l">
              <a:spcBef>
                <a:spcPts val="200"/>
              </a:spcBef>
              <a:spcAft>
                <a:spcPts val="0"/>
              </a:spcAft>
              <a:buSzPts val="1100"/>
              <a:buFont typeface="Arial"/>
              <a:buNone/>
              <a:defRPr sz="1100"/>
            </a:lvl8pPr>
            <a:lvl9pPr indent="-228600" lvl="8" marL="4114800" rtl="0" algn="l">
              <a:spcBef>
                <a:spcPts val="200"/>
              </a:spcBef>
              <a:spcAft>
                <a:spcPts val="0"/>
              </a:spcAft>
              <a:buSzPts val="1100"/>
              <a:buFont typeface="Arial"/>
              <a:buNone/>
              <a:defRPr sz="1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4" name="Shape 24"/>
        <p:cNvGrpSpPr/>
        <p:nvPr/>
      </p:nvGrpSpPr>
      <p:grpSpPr>
        <a:xfrm>
          <a:off x="0" y="0"/>
          <a:ext cx="0" cy="0"/>
          <a:chOff x="0" y="0"/>
          <a:chExt cx="0" cy="0"/>
        </a:xfrm>
      </p:grpSpPr>
      <p:sp>
        <p:nvSpPr>
          <p:cNvPr id="25" name="Google Shape;25;g16775f2708d_0_581"/>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26" name="Google Shape;26;g16775f2708d_0_581"/>
          <p:cNvSpPr txBox="1"/>
          <p:nvPr>
            <p:ph idx="1" type="body"/>
          </p:nvPr>
        </p:nvSpPr>
        <p:spPr>
          <a:xfrm>
            <a:off x="685800" y="1314450"/>
            <a:ext cx="3810000" cy="2971800"/>
          </a:xfrm>
          <a:prstGeom prst="rect">
            <a:avLst/>
          </a:prstGeom>
          <a:noFill/>
          <a:ln>
            <a:noFill/>
          </a:ln>
        </p:spPr>
        <p:txBody>
          <a:bodyPr anchorCtr="0" anchor="t" bIns="25700" lIns="51425" spcFirstLastPara="1" rIns="51425" wrap="square" tIns="25700">
            <a:noAutofit/>
          </a:bodyPr>
          <a:lstStyle>
            <a:lvl1pPr indent="-361950" lvl="0" marL="457200" rtl="0" algn="l">
              <a:spcBef>
                <a:spcPts val="400"/>
              </a:spcBef>
              <a:spcAft>
                <a:spcPts val="0"/>
              </a:spcAft>
              <a:buSzPts val="2100"/>
              <a:buFont typeface="Arial"/>
              <a:buChar char="•"/>
              <a:defRPr sz="2100"/>
            </a:lvl1pPr>
            <a:lvl2pPr indent="-342900" lvl="1" marL="914400" rtl="0" algn="l">
              <a:spcBef>
                <a:spcPts val="400"/>
              </a:spcBef>
              <a:spcAft>
                <a:spcPts val="0"/>
              </a:spcAft>
              <a:buSzPts val="1800"/>
              <a:buFont typeface="Arial"/>
              <a:buChar char="–"/>
              <a:defRPr sz="1800"/>
            </a:lvl2pPr>
            <a:lvl3pPr indent="-323850" lvl="2" marL="1371600" rtl="0" algn="l">
              <a:spcBef>
                <a:spcPts val="300"/>
              </a:spcBef>
              <a:spcAft>
                <a:spcPts val="0"/>
              </a:spcAft>
              <a:buSzPts val="1500"/>
              <a:buFont typeface="Arial"/>
              <a:buChar char="•"/>
              <a:defRPr sz="1500"/>
            </a:lvl3pPr>
            <a:lvl4pPr indent="-317500" lvl="3" marL="1828800" rtl="0" algn="l">
              <a:spcBef>
                <a:spcPts val="300"/>
              </a:spcBef>
              <a:spcAft>
                <a:spcPts val="0"/>
              </a:spcAft>
              <a:buSzPts val="1400"/>
              <a:buFont typeface="Arial"/>
              <a:buChar char="–"/>
              <a:defRPr sz="1400"/>
            </a:lvl4pPr>
            <a:lvl5pPr indent="-317500" lvl="4" marL="2286000" rtl="0" algn="l">
              <a:spcBef>
                <a:spcPts val="300"/>
              </a:spcBef>
              <a:spcAft>
                <a:spcPts val="0"/>
              </a:spcAft>
              <a:buSzPts val="1400"/>
              <a:buFont typeface="Arial"/>
              <a:buChar char="»"/>
              <a:defRPr sz="1400"/>
            </a:lvl5pPr>
            <a:lvl6pPr indent="-317500" lvl="5" marL="2743200" rtl="0" algn="l">
              <a:spcBef>
                <a:spcPts val="300"/>
              </a:spcBef>
              <a:spcAft>
                <a:spcPts val="0"/>
              </a:spcAft>
              <a:buSzPts val="1400"/>
              <a:buFont typeface="Arial"/>
              <a:buChar char="»"/>
              <a:defRPr sz="1400"/>
            </a:lvl6pPr>
            <a:lvl7pPr indent="-317500" lvl="6" marL="3200400" rtl="0" algn="l">
              <a:spcBef>
                <a:spcPts val="300"/>
              </a:spcBef>
              <a:spcAft>
                <a:spcPts val="0"/>
              </a:spcAft>
              <a:buSzPts val="1400"/>
              <a:buFont typeface="Arial"/>
              <a:buChar char="»"/>
              <a:defRPr sz="1400"/>
            </a:lvl7pPr>
            <a:lvl8pPr indent="-317500" lvl="7" marL="3657600" rtl="0" algn="l">
              <a:spcBef>
                <a:spcPts val="300"/>
              </a:spcBef>
              <a:spcAft>
                <a:spcPts val="0"/>
              </a:spcAft>
              <a:buSzPts val="1400"/>
              <a:buFont typeface="Arial"/>
              <a:buChar char="»"/>
              <a:defRPr sz="1400"/>
            </a:lvl8pPr>
            <a:lvl9pPr indent="-317500" lvl="8" marL="4114800" rtl="0" algn="l">
              <a:spcBef>
                <a:spcPts val="300"/>
              </a:spcBef>
              <a:spcAft>
                <a:spcPts val="0"/>
              </a:spcAft>
              <a:buSzPts val="1400"/>
              <a:buFont typeface="Arial"/>
              <a:buChar char="»"/>
              <a:defRPr sz="1400"/>
            </a:lvl9pPr>
          </a:lstStyle>
          <a:p/>
        </p:txBody>
      </p:sp>
      <p:sp>
        <p:nvSpPr>
          <p:cNvPr id="27" name="Google Shape;27;g16775f2708d_0_581"/>
          <p:cNvSpPr txBox="1"/>
          <p:nvPr>
            <p:ph idx="2" type="body"/>
          </p:nvPr>
        </p:nvSpPr>
        <p:spPr>
          <a:xfrm>
            <a:off x="4648200" y="1314450"/>
            <a:ext cx="3810000" cy="2971800"/>
          </a:xfrm>
          <a:prstGeom prst="rect">
            <a:avLst/>
          </a:prstGeom>
          <a:noFill/>
          <a:ln>
            <a:noFill/>
          </a:ln>
        </p:spPr>
        <p:txBody>
          <a:bodyPr anchorCtr="0" anchor="t" bIns="25700" lIns="51425" spcFirstLastPara="1" rIns="51425" wrap="square" tIns="25700">
            <a:noAutofit/>
          </a:bodyPr>
          <a:lstStyle>
            <a:lvl1pPr indent="-361950" lvl="0" marL="457200" rtl="0" algn="l">
              <a:spcBef>
                <a:spcPts val="400"/>
              </a:spcBef>
              <a:spcAft>
                <a:spcPts val="0"/>
              </a:spcAft>
              <a:buSzPts val="2100"/>
              <a:buFont typeface="Arial"/>
              <a:buChar char="•"/>
              <a:defRPr sz="2100"/>
            </a:lvl1pPr>
            <a:lvl2pPr indent="-342900" lvl="1" marL="914400" rtl="0" algn="l">
              <a:spcBef>
                <a:spcPts val="400"/>
              </a:spcBef>
              <a:spcAft>
                <a:spcPts val="0"/>
              </a:spcAft>
              <a:buSzPts val="1800"/>
              <a:buFont typeface="Arial"/>
              <a:buChar char="–"/>
              <a:defRPr sz="1800"/>
            </a:lvl2pPr>
            <a:lvl3pPr indent="-323850" lvl="2" marL="1371600" rtl="0" algn="l">
              <a:spcBef>
                <a:spcPts val="300"/>
              </a:spcBef>
              <a:spcAft>
                <a:spcPts val="0"/>
              </a:spcAft>
              <a:buSzPts val="1500"/>
              <a:buFont typeface="Arial"/>
              <a:buChar char="•"/>
              <a:defRPr sz="1500"/>
            </a:lvl3pPr>
            <a:lvl4pPr indent="-317500" lvl="3" marL="1828800" rtl="0" algn="l">
              <a:spcBef>
                <a:spcPts val="300"/>
              </a:spcBef>
              <a:spcAft>
                <a:spcPts val="0"/>
              </a:spcAft>
              <a:buSzPts val="1400"/>
              <a:buFont typeface="Arial"/>
              <a:buChar char="–"/>
              <a:defRPr sz="1400"/>
            </a:lvl4pPr>
            <a:lvl5pPr indent="-317500" lvl="4" marL="2286000" rtl="0" algn="l">
              <a:spcBef>
                <a:spcPts val="300"/>
              </a:spcBef>
              <a:spcAft>
                <a:spcPts val="0"/>
              </a:spcAft>
              <a:buSzPts val="1400"/>
              <a:buFont typeface="Arial"/>
              <a:buChar char="»"/>
              <a:defRPr sz="1400"/>
            </a:lvl5pPr>
            <a:lvl6pPr indent="-317500" lvl="5" marL="2743200" rtl="0" algn="l">
              <a:spcBef>
                <a:spcPts val="300"/>
              </a:spcBef>
              <a:spcAft>
                <a:spcPts val="0"/>
              </a:spcAft>
              <a:buSzPts val="1400"/>
              <a:buFont typeface="Arial"/>
              <a:buChar char="»"/>
              <a:defRPr sz="1400"/>
            </a:lvl6pPr>
            <a:lvl7pPr indent="-317500" lvl="6" marL="3200400" rtl="0" algn="l">
              <a:spcBef>
                <a:spcPts val="300"/>
              </a:spcBef>
              <a:spcAft>
                <a:spcPts val="0"/>
              </a:spcAft>
              <a:buSzPts val="1400"/>
              <a:buFont typeface="Arial"/>
              <a:buChar char="»"/>
              <a:defRPr sz="1400"/>
            </a:lvl7pPr>
            <a:lvl8pPr indent="-317500" lvl="7" marL="3657600" rtl="0" algn="l">
              <a:spcBef>
                <a:spcPts val="300"/>
              </a:spcBef>
              <a:spcAft>
                <a:spcPts val="0"/>
              </a:spcAft>
              <a:buSzPts val="1400"/>
              <a:buFont typeface="Arial"/>
              <a:buChar char="»"/>
              <a:defRPr sz="1400"/>
            </a:lvl8pPr>
            <a:lvl9pPr indent="-317500" lvl="8" marL="4114800" rtl="0" algn="l">
              <a:spcBef>
                <a:spcPts val="300"/>
              </a:spcBef>
              <a:spcAft>
                <a:spcPts val="0"/>
              </a:spcAft>
              <a:buSzPts val="1400"/>
              <a:buFont typeface="Arial"/>
              <a:buChar char="»"/>
              <a:defRPr sz="1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8" name="Shape 28"/>
        <p:cNvGrpSpPr/>
        <p:nvPr/>
      </p:nvGrpSpPr>
      <p:grpSpPr>
        <a:xfrm>
          <a:off x="0" y="0"/>
          <a:ext cx="0" cy="0"/>
          <a:chOff x="0" y="0"/>
          <a:chExt cx="0" cy="0"/>
        </a:xfrm>
      </p:grpSpPr>
      <p:sp>
        <p:nvSpPr>
          <p:cNvPr id="29" name="Google Shape;29;g16775f2708d_0_585"/>
          <p:cNvSpPr txBox="1"/>
          <p:nvPr>
            <p:ph type="title"/>
          </p:nvPr>
        </p:nvSpPr>
        <p:spPr>
          <a:xfrm>
            <a:off x="457200" y="205979"/>
            <a:ext cx="82296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30" name="Google Shape;30;g16775f2708d_0_585"/>
          <p:cNvSpPr txBox="1"/>
          <p:nvPr>
            <p:ph idx="1" type="body"/>
          </p:nvPr>
        </p:nvSpPr>
        <p:spPr>
          <a:xfrm>
            <a:off x="457200" y="1151338"/>
            <a:ext cx="4040100" cy="480000"/>
          </a:xfrm>
          <a:prstGeom prst="rect">
            <a:avLst/>
          </a:prstGeom>
          <a:noFill/>
          <a:ln>
            <a:noFill/>
          </a:ln>
        </p:spPr>
        <p:txBody>
          <a:bodyPr anchorCtr="0" anchor="b" bIns="25700" lIns="51425" spcFirstLastPara="1" rIns="51425" wrap="square" tIns="25700">
            <a:noAutofit/>
          </a:bodyPr>
          <a:lstStyle>
            <a:lvl1pPr indent="-228600" lvl="0" marL="457200" rtl="0" algn="l">
              <a:spcBef>
                <a:spcPts val="400"/>
              </a:spcBef>
              <a:spcAft>
                <a:spcPts val="0"/>
              </a:spcAft>
              <a:buSzPts val="1800"/>
              <a:buFont typeface="Arial"/>
              <a:buNone/>
              <a:defRPr b="1" sz="1800"/>
            </a:lvl1pPr>
            <a:lvl2pPr indent="-228600" lvl="1" marL="914400" rtl="0" algn="l">
              <a:spcBef>
                <a:spcPts val="300"/>
              </a:spcBef>
              <a:spcAft>
                <a:spcPts val="0"/>
              </a:spcAft>
              <a:buSzPts val="1500"/>
              <a:buFont typeface="Arial"/>
              <a:buNone/>
              <a:defRPr b="1" sz="1500"/>
            </a:lvl2pPr>
            <a:lvl3pPr indent="-228600" lvl="2" marL="1371600" rtl="0" algn="l">
              <a:spcBef>
                <a:spcPts val="300"/>
              </a:spcBef>
              <a:spcAft>
                <a:spcPts val="0"/>
              </a:spcAft>
              <a:buSzPts val="1400"/>
              <a:buFont typeface="Arial"/>
              <a:buNone/>
              <a:defRPr b="1" sz="1400"/>
            </a:lvl3pPr>
            <a:lvl4pPr indent="-228600" lvl="3" marL="1828800" rtl="0" algn="l">
              <a:spcBef>
                <a:spcPts val="200"/>
              </a:spcBef>
              <a:spcAft>
                <a:spcPts val="0"/>
              </a:spcAft>
              <a:buSzPts val="1200"/>
              <a:buFont typeface="Arial"/>
              <a:buNone/>
              <a:defRPr b="1" sz="1200"/>
            </a:lvl4pPr>
            <a:lvl5pPr indent="-228600" lvl="4" marL="2286000" rtl="0" algn="l">
              <a:spcBef>
                <a:spcPts val="200"/>
              </a:spcBef>
              <a:spcAft>
                <a:spcPts val="0"/>
              </a:spcAft>
              <a:buSzPts val="1200"/>
              <a:buFont typeface="Arial"/>
              <a:buNone/>
              <a:defRPr b="1" sz="1200"/>
            </a:lvl5pPr>
            <a:lvl6pPr indent="-228600" lvl="5" marL="2743200" rtl="0" algn="l">
              <a:spcBef>
                <a:spcPts val="200"/>
              </a:spcBef>
              <a:spcAft>
                <a:spcPts val="0"/>
              </a:spcAft>
              <a:buSzPts val="1200"/>
              <a:buFont typeface="Arial"/>
              <a:buNone/>
              <a:defRPr b="1" sz="1200"/>
            </a:lvl6pPr>
            <a:lvl7pPr indent="-228600" lvl="6" marL="3200400" rtl="0" algn="l">
              <a:spcBef>
                <a:spcPts val="200"/>
              </a:spcBef>
              <a:spcAft>
                <a:spcPts val="0"/>
              </a:spcAft>
              <a:buSzPts val="1200"/>
              <a:buFont typeface="Arial"/>
              <a:buNone/>
              <a:defRPr b="1" sz="1200"/>
            </a:lvl7pPr>
            <a:lvl8pPr indent="-228600" lvl="7" marL="3657600" rtl="0" algn="l">
              <a:spcBef>
                <a:spcPts val="200"/>
              </a:spcBef>
              <a:spcAft>
                <a:spcPts val="0"/>
              </a:spcAft>
              <a:buSzPts val="1200"/>
              <a:buFont typeface="Arial"/>
              <a:buNone/>
              <a:defRPr b="1" sz="1200"/>
            </a:lvl8pPr>
            <a:lvl9pPr indent="-228600" lvl="8" marL="4114800" rtl="0" algn="l">
              <a:spcBef>
                <a:spcPts val="200"/>
              </a:spcBef>
              <a:spcAft>
                <a:spcPts val="0"/>
              </a:spcAft>
              <a:buSzPts val="1200"/>
              <a:buFont typeface="Arial"/>
              <a:buNone/>
              <a:defRPr b="1" sz="1200"/>
            </a:lvl9pPr>
          </a:lstStyle>
          <a:p/>
        </p:txBody>
      </p:sp>
      <p:sp>
        <p:nvSpPr>
          <p:cNvPr id="31" name="Google Shape;31;g16775f2708d_0_585"/>
          <p:cNvSpPr txBox="1"/>
          <p:nvPr>
            <p:ph idx="2" type="body"/>
          </p:nvPr>
        </p:nvSpPr>
        <p:spPr>
          <a:xfrm>
            <a:off x="457200" y="1631156"/>
            <a:ext cx="4040100" cy="2963400"/>
          </a:xfrm>
          <a:prstGeom prst="rect">
            <a:avLst/>
          </a:prstGeom>
          <a:noFill/>
          <a:ln>
            <a:noFill/>
          </a:ln>
        </p:spPr>
        <p:txBody>
          <a:bodyPr anchorCtr="0" anchor="t" bIns="25700" lIns="51425" spcFirstLastPara="1" rIns="51425" wrap="square" tIns="25700">
            <a:noAutofit/>
          </a:bodyPr>
          <a:lstStyle>
            <a:lvl1pPr indent="-342900" lvl="0" marL="457200" rtl="0" algn="l">
              <a:spcBef>
                <a:spcPts val="400"/>
              </a:spcBef>
              <a:spcAft>
                <a:spcPts val="0"/>
              </a:spcAft>
              <a:buSzPts val="1800"/>
              <a:buFont typeface="Arial"/>
              <a:buChar char="•"/>
              <a:defRPr sz="1800"/>
            </a:lvl1pPr>
            <a:lvl2pPr indent="-323850" lvl="1" marL="914400" rtl="0" algn="l">
              <a:spcBef>
                <a:spcPts val="300"/>
              </a:spcBef>
              <a:spcAft>
                <a:spcPts val="0"/>
              </a:spcAft>
              <a:buSzPts val="1500"/>
              <a:buFont typeface="Arial"/>
              <a:buChar char="–"/>
              <a:defRPr sz="1500"/>
            </a:lvl2pPr>
            <a:lvl3pPr indent="-317500" lvl="2" marL="1371600" rtl="0" algn="l">
              <a:spcBef>
                <a:spcPts val="300"/>
              </a:spcBef>
              <a:spcAft>
                <a:spcPts val="0"/>
              </a:spcAft>
              <a:buSzPts val="1400"/>
              <a:buFont typeface="Arial"/>
              <a:buChar char="•"/>
              <a:defRPr sz="1400"/>
            </a:lvl3pPr>
            <a:lvl4pPr indent="-304800" lvl="3" marL="1828800" rtl="0" algn="l">
              <a:spcBef>
                <a:spcPts val="200"/>
              </a:spcBef>
              <a:spcAft>
                <a:spcPts val="0"/>
              </a:spcAft>
              <a:buSzPts val="1200"/>
              <a:buFont typeface="Arial"/>
              <a:buChar char="–"/>
              <a:defRPr sz="1200"/>
            </a:lvl4pPr>
            <a:lvl5pPr indent="-304800" lvl="4" marL="2286000" rtl="0" algn="l">
              <a:spcBef>
                <a:spcPts val="200"/>
              </a:spcBef>
              <a:spcAft>
                <a:spcPts val="0"/>
              </a:spcAft>
              <a:buSzPts val="1200"/>
              <a:buFont typeface="Arial"/>
              <a:buChar char="»"/>
              <a:defRPr sz="1200"/>
            </a:lvl5pPr>
            <a:lvl6pPr indent="-304800" lvl="5" marL="2743200" rtl="0" algn="l">
              <a:spcBef>
                <a:spcPts val="200"/>
              </a:spcBef>
              <a:spcAft>
                <a:spcPts val="0"/>
              </a:spcAft>
              <a:buSzPts val="1200"/>
              <a:buFont typeface="Arial"/>
              <a:buChar char="»"/>
              <a:defRPr sz="1200"/>
            </a:lvl6pPr>
            <a:lvl7pPr indent="-304800" lvl="6" marL="3200400" rtl="0" algn="l">
              <a:spcBef>
                <a:spcPts val="200"/>
              </a:spcBef>
              <a:spcAft>
                <a:spcPts val="0"/>
              </a:spcAft>
              <a:buSzPts val="1200"/>
              <a:buFont typeface="Arial"/>
              <a:buChar char="»"/>
              <a:defRPr sz="1200"/>
            </a:lvl7pPr>
            <a:lvl8pPr indent="-304800" lvl="7" marL="3657600" rtl="0" algn="l">
              <a:spcBef>
                <a:spcPts val="200"/>
              </a:spcBef>
              <a:spcAft>
                <a:spcPts val="0"/>
              </a:spcAft>
              <a:buSzPts val="1200"/>
              <a:buFont typeface="Arial"/>
              <a:buChar char="»"/>
              <a:defRPr sz="1200"/>
            </a:lvl8pPr>
            <a:lvl9pPr indent="-304800" lvl="8" marL="4114800" rtl="0" algn="l">
              <a:spcBef>
                <a:spcPts val="200"/>
              </a:spcBef>
              <a:spcAft>
                <a:spcPts val="0"/>
              </a:spcAft>
              <a:buSzPts val="1200"/>
              <a:buFont typeface="Arial"/>
              <a:buChar char="»"/>
              <a:defRPr sz="1200"/>
            </a:lvl9pPr>
          </a:lstStyle>
          <a:p/>
        </p:txBody>
      </p:sp>
      <p:sp>
        <p:nvSpPr>
          <p:cNvPr id="32" name="Google Shape;32;g16775f2708d_0_585"/>
          <p:cNvSpPr txBox="1"/>
          <p:nvPr>
            <p:ph idx="3" type="body"/>
          </p:nvPr>
        </p:nvSpPr>
        <p:spPr>
          <a:xfrm>
            <a:off x="4645027" y="1151338"/>
            <a:ext cx="4041600" cy="480000"/>
          </a:xfrm>
          <a:prstGeom prst="rect">
            <a:avLst/>
          </a:prstGeom>
          <a:noFill/>
          <a:ln>
            <a:noFill/>
          </a:ln>
        </p:spPr>
        <p:txBody>
          <a:bodyPr anchorCtr="0" anchor="b" bIns="25700" lIns="51425" spcFirstLastPara="1" rIns="51425" wrap="square" tIns="25700">
            <a:noAutofit/>
          </a:bodyPr>
          <a:lstStyle>
            <a:lvl1pPr indent="-228600" lvl="0" marL="457200" rtl="0" algn="l">
              <a:spcBef>
                <a:spcPts val="400"/>
              </a:spcBef>
              <a:spcAft>
                <a:spcPts val="0"/>
              </a:spcAft>
              <a:buSzPts val="1800"/>
              <a:buFont typeface="Arial"/>
              <a:buNone/>
              <a:defRPr b="1" sz="1800"/>
            </a:lvl1pPr>
            <a:lvl2pPr indent="-228600" lvl="1" marL="914400" rtl="0" algn="l">
              <a:spcBef>
                <a:spcPts val="300"/>
              </a:spcBef>
              <a:spcAft>
                <a:spcPts val="0"/>
              </a:spcAft>
              <a:buSzPts val="1500"/>
              <a:buFont typeface="Arial"/>
              <a:buNone/>
              <a:defRPr b="1" sz="1500"/>
            </a:lvl2pPr>
            <a:lvl3pPr indent="-228600" lvl="2" marL="1371600" rtl="0" algn="l">
              <a:spcBef>
                <a:spcPts val="300"/>
              </a:spcBef>
              <a:spcAft>
                <a:spcPts val="0"/>
              </a:spcAft>
              <a:buSzPts val="1400"/>
              <a:buFont typeface="Arial"/>
              <a:buNone/>
              <a:defRPr b="1" sz="1400"/>
            </a:lvl3pPr>
            <a:lvl4pPr indent="-228600" lvl="3" marL="1828800" rtl="0" algn="l">
              <a:spcBef>
                <a:spcPts val="200"/>
              </a:spcBef>
              <a:spcAft>
                <a:spcPts val="0"/>
              </a:spcAft>
              <a:buSzPts val="1200"/>
              <a:buFont typeface="Arial"/>
              <a:buNone/>
              <a:defRPr b="1" sz="1200"/>
            </a:lvl4pPr>
            <a:lvl5pPr indent="-228600" lvl="4" marL="2286000" rtl="0" algn="l">
              <a:spcBef>
                <a:spcPts val="200"/>
              </a:spcBef>
              <a:spcAft>
                <a:spcPts val="0"/>
              </a:spcAft>
              <a:buSzPts val="1200"/>
              <a:buFont typeface="Arial"/>
              <a:buNone/>
              <a:defRPr b="1" sz="1200"/>
            </a:lvl5pPr>
            <a:lvl6pPr indent="-228600" lvl="5" marL="2743200" rtl="0" algn="l">
              <a:spcBef>
                <a:spcPts val="200"/>
              </a:spcBef>
              <a:spcAft>
                <a:spcPts val="0"/>
              </a:spcAft>
              <a:buSzPts val="1200"/>
              <a:buFont typeface="Arial"/>
              <a:buNone/>
              <a:defRPr b="1" sz="1200"/>
            </a:lvl6pPr>
            <a:lvl7pPr indent="-228600" lvl="6" marL="3200400" rtl="0" algn="l">
              <a:spcBef>
                <a:spcPts val="200"/>
              </a:spcBef>
              <a:spcAft>
                <a:spcPts val="0"/>
              </a:spcAft>
              <a:buSzPts val="1200"/>
              <a:buFont typeface="Arial"/>
              <a:buNone/>
              <a:defRPr b="1" sz="1200"/>
            </a:lvl7pPr>
            <a:lvl8pPr indent="-228600" lvl="7" marL="3657600" rtl="0" algn="l">
              <a:spcBef>
                <a:spcPts val="200"/>
              </a:spcBef>
              <a:spcAft>
                <a:spcPts val="0"/>
              </a:spcAft>
              <a:buSzPts val="1200"/>
              <a:buFont typeface="Arial"/>
              <a:buNone/>
              <a:defRPr b="1" sz="1200"/>
            </a:lvl8pPr>
            <a:lvl9pPr indent="-228600" lvl="8" marL="4114800" rtl="0" algn="l">
              <a:spcBef>
                <a:spcPts val="200"/>
              </a:spcBef>
              <a:spcAft>
                <a:spcPts val="0"/>
              </a:spcAft>
              <a:buSzPts val="1200"/>
              <a:buFont typeface="Arial"/>
              <a:buNone/>
              <a:defRPr b="1" sz="1200"/>
            </a:lvl9pPr>
          </a:lstStyle>
          <a:p/>
        </p:txBody>
      </p:sp>
      <p:sp>
        <p:nvSpPr>
          <p:cNvPr id="33" name="Google Shape;33;g16775f2708d_0_585"/>
          <p:cNvSpPr txBox="1"/>
          <p:nvPr>
            <p:ph idx="4" type="body"/>
          </p:nvPr>
        </p:nvSpPr>
        <p:spPr>
          <a:xfrm>
            <a:off x="4645027" y="1631156"/>
            <a:ext cx="4041600" cy="2963400"/>
          </a:xfrm>
          <a:prstGeom prst="rect">
            <a:avLst/>
          </a:prstGeom>
          <a:noFill/>
          <a:ln>
            <a:noFill/>
          </a:ln>
        </p:spPr>
        <p:txBody>
          <a:bodyPr anchorCtr="0" anchor="t" bIns="25700" lIns="51425" spcFirstLastPara="1" rIns="51425" wrap="square" tIns="25700">
            <a:noAutofit/>
          </a:bodyPr>
          <a:lstStyle>
            <a:lvl1pPr indent="-342900" lvl="0" marL="457200" rtl="0" algn="l">
              <a:spcBef>
                <a:spcPts val="400"/>
              </a:spcBef>
              <a:spcAft>
                <a:spcPts val="0"/>
              </a:spcAft>
              <a:buSzPts val="1800"/>
              <a:buFont typeface="Arial"/>
              <a:buChar char="•"/>
              <a:defRPr sz="1800"/>
            </a:lvl1pPr>
            <a:lvl2pPr indent="-323850" lvl="1" marL="914400" rtl="0" algn="l">
              <a:spcBef>
                <a:spcPts val="300"/>
              </a:spcBef>
              <a:spcAft>
                <a:spcPts val="0"/>
              </a:spcAft>
              <a:buSzPts val="1500"/>
              <a:buFont typeface="Arial"/>
              <a:buChar char="–"/>
              <a:defRPr sz="1500"/>
            </a:lvl2pPr>
            <a:lvl3pPr indent="-317500" lvl="2" marL="1371600" rtl="0" algn="l">
              <a:spcBef>
                <a:spcPts val="300"/>
              </a:spcBef>
              <a:spcAft>
                <a:spcPts val="0"/>
              </a:spcAft>
              <a:buSzPts val="1400"/>
              <a:buFont typeface="Arial"/>
              <a:buChar char="•"/>
              <a:defRPr sz="1400"/>
            </a:lvl3pPr>
            <a:lvl4pPr indent="-304800" lvl="3" marL="1828800" rtl="0" algn="l">
              <a:spcBef>
                <a:spcPts val="200"/>
              </a:spcBef>
              <a:spcAft>
                <a:spcPts val="0"/>
              </a:spcAft>
              <a:buSzPts val="1200"/>
              <a:buFont typeface="Arial"/>
              <a:buChar char="–"/>
              <a:defRPr sz="1200"/>
            </a:lvl4pPr>
            <a:lvl5pPr indent="-304800" lvl="4" marL="2286000" rtl="0" algn="l">
              <a:spcBef>
                <a:spcPts val="200"/>
              </a:spcBef>
              <a:spcAft>
                <a:spcPts val="0"/>
              </a:spcAft>
              <a:buSzPts val="1200"/>
              <a:buFont typeface="Arial"/>
              <a:buChar char="»"/>
              <a:defRPr sz="1200"/>
            </a:lvl5pPr>
            <a:lvl6pPr indent="-304800" lvl="5" marL="2743200" rtl="0" algn="l">
              <a:spcBef>
                <a:spcPts val="200"/>
              </a:spcBef>
              <a:spcAft>
                <a:spcPts val="0"/>
              </a:spcAft>
              <a:buSzPts val="1200"/>
              <a:buFont typeface="Arial"/>
              <a:buChar char="»"/>
              <a:defRPr sz="1200"/>
            </a:lvl6pPr>
            <a:lvl7pPr indent="-304800" lvl="6" marL="3200400" rtl="0" algn="l">
              <a:spcBef>
                <a:spcPts val="200"/>
              </a:spcBef>
              <a:spcAft>
                <a:spcPts val="0"/>
              </a:spcAft>
              <a:buSzPts val="1200"/>
              <a:buFont typeface="Arial"/>
              <a:buChar char="»"/>
              <a:defRPr sz="1200"/>
            </a:lvl7pPr>
            <a:lvl8pPr indent="-304800" lvl="7" marL="3657600" rtl="0" algn="l">
              <a:spcBef>
                <a:spcPts val="200"/>
              </a:spcBef>
              <a:spcAft>
                <a:spcPts val="0"/>
              </a:spcAft>
              <a:buSzPts val="1200"/>
              <a:buFont typeface="Arial"/>
              <a:buChar char="»"/>
              <a:defRPr sz="1200"/>
            </a:lvl8pPr>
            <a:lvl9pPr indent="-304800" lvl="8" marL="4114800" rtl="0" algn="l">
              <a:spcBef>
                <a:spcPts val="200"/>
              </a:spcBef>
              <a:spcAft>
                <a:spcPts val="0"/>
              </a:spcAft>
              <a:buSzPts val="1200"/>
              <a:buFont typeface="Arial"/>
              <a:buChar char="»"/>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4" name="Shape 34"/>
        <p:cNvGrpSpPr/>
        <p:nvPr/>
      </p:nvGrpSpPr>
      <p:grpSpPr>
        <a:xfrm>
          <a:off x="0" y="0"/>
          <a:ext cx="0" cy="0"/>
          <a:chOff x="0" y="0"/>
          <a:chExt cx="0" cy="0"/>
        </a:xfrm>
      </p:grpSpPr>
      <p:sp>
        <p:nvSpPr>
          <p:cNvPr id="35" name="Google Shape;35;g16775f2708d_0_591"/>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6"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37" name="Shape 37"/>
        <p:cNvGrpSpPr/>
        <p:nvPr/>
      </p:nvGrpSpPr>
      <p:grpSpPr>
        <a:xfrm>
          <a:off x="0" y="0"/>
          <a:ext cx="0" cy="0"/>
          <a:chOff x="0" y="0"/>
          <a:chExt cx="0" cy="0"/>
        </a:xfrm>
      </p:grpSpPr>
      <p:sp>
        <p:nvSpPr>
          <p:cNvPr id="38" name="Google Shape;38;g16775f2708d_0_594"/>
          <p:cNvSpPr txBox="1"/>
          <p:nvPr>
            <p:ph type="title"/>
          </p:nvPr>
        </p:nvSpPr>
        <p:spPr>
          <a:xfrm>
            <a:off x="457205" y="204790"/>
            <a:ext cx="3008400" cy="871800"/>
          </a:xfrm>
          <a:prstGeom prst="rect">
            <a:avLst/>
          </a:prstGeom>
          <a:noFill/>
          <a:ln>
            <a:noFill/>
          </a:ln>
        </p:spPr>
        <p:txBody>
          <a:bodyPr anchorCtr="0" anchor="b" bIns="25700" lIns="51425" spcFirstLastPara="1" rIns="51425" wrap="square" tIns="25700">
            <a:noAutofit/>
          </a:bodyPr>
          <a:lstStyle>
            <a:lvl1pPr lvl="0" rtl="0" algn="l">
              <a:spcBef>
                <a:spcPts val="0"/>
              </a:spcBef>
              <a:spcAft>
                <a:spcPts val="0"/>
              </a:spcAft>
              <a:buSzPts val="1100"/>
              <a:buNone/>
              <a:defRPr b="1" sz="15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39" name="Google Shape;39;g16775f2708d_0_594"/>
          <p:cNvSpPr txBox="1"/>
          <p:nvPr>
            <p:ph idx="1" type="body"/>
          </p:nvPr>
        </p:nvSpPr>
        <p:spPr>
          <a:xfrm>
            <a:off x="3575050" y="204793"/>
            <a:ext cx="5111700" cy="4389900"/>
          </a:xfrm>
          <a:prstGeom prst="rect">
            <a:avLst/>
          </a:prstGeom>
          <a:noFill/>
          <a:ln>
            <a:noFill/>
          </a:ln>
        </p:spPr>
        <p:txBody>
          <a:bodyPr anchorCtr="0" anchor="t" bIns="25700" lIns="51425" spcFirstLastPara="1" rIns="51425" wrap="square" tIns="25700">
            <a:noAutofit/>
          </a:bodyPr>
          <a:lstStyle>
            <a:lvl1pPr indent="-381000" lvl="0" marL="457200" rtl="0" algn="l">
              <a:spcBef>
                <a:spcPts val="500"/>
              </a:spcBef>
              <a:spcAft>
                <a:spcPts val="0"/>
              </a:spcAft>
              <a:buSzPts val="2400"/>
              <a:buFont typeface="Arial"/>
              <a:buChar char="•"/>
              <a:defRPr sz="2400"/>
            </a:lvl1pPr>
            <a:lvl2pPr indent="-361950" lvl="1" marL="914400" rtl="0" algn="l">
              <a:spcBef>
                <a:spcPts val="400"/>
              </a:spcBef>
              <a:spcAft>
                <a:spcPts val="0"/>
              </a:spcAft>
              <a:buSzPts val="2100"/>
              <a:buFont typeface="Arial"/>
              <a:buChar char="–"/>
              <a:defRPr sz="2100"/>
            </a:lvl2pPr>
            <a:lvl3pPr indent="-342900" lvl="2" marL="1371600" rtl="0" algn="l">
              <a:spcBef>
                <a:spcPts val="400"/>
              </a:spcBef>
              <a:spcAft>
                <a:spcPts val="0"/>
              </a:spcAft>
              <a:buSzPts val="1800"/>
              <a:buFont typeface="Arial"/>
              <a:buChar char="•"/>
              <a:defRPr sz="1800"/>
            </a:lvl3pPr>
            <a:lvl4pPr indent="-323850" lvl="3" marL="1828800" rtl="0" algn="l">
              <a:spcBef>
                <a:spcPts val="300"/>
              </a:spcBef>
              <a:spcAft>
                <a:spcPts val="0"/>
              </a:spcAft>
              <a:buSzPts val="1500"/>
              <a:buFont typeface="Arial"/>
              <a:buChar char="–"/>
              <a:defRPr sz="1500"/>
            </a:lvl4pPr>
            <a:lvl5pPr indent="-323850" lvl="4" marL="2286000" rtl="0" algn="l">
              <a:spcBef>
                <a:spcPts val="300"/>
              </a:spcBef>
              <a:spcAft>
                <a:spcPts val="0"/>
              </a:spcAft>
              <a:buSzPts val="1500"/>
              <a:buFont typeface="Arial"/>
              <a:buChar char="»"/>
              <a:defRPr sz="1500"/>
            </a:lvl5pPr>
            <a:lvl6pPr indent="-323850" lvl="5" marL="2743200" rtl="0" algn="l">
              <a:spcBef>
                <a:spcPts val="300"/>
              </a:spcBef>
              <a:spcAft>
                <a:spcPts val="0"/>
              </a:spcAft>
              <a:buSzPts val="1500"/>
              <a:buFont typeface="Arial"/>
              <a:buChar char="»"/>
              <a:defRPr sz="1500"/>
            </a:lvl6pPr>
            <a:lvl7pPr indent="-323850" lvl="6" marL="3200400" rtl="0" algn="l">
              <a:spcBef>
                <a:spcPts val="300"/>
              </a:spcBef>
              <a:spcAft>
                <a:spcPts val="0"/>
              </a:spcAft>
              <a:buSzPts val="1500"/>
              <a:buFont typeface="Arial"/>
              <a:buChar char="»"/>
              <a:defRPr sz="1500"/>
            </a:lvl7pPr>
            <a:lvl8pPr indent="-323850" lvl="7" marL="3657600" rtl="0" algn="l">
              <a:spcBef>
                <a:spcPts val="300"/>
              </a:spcBef>
              <a:spcAft>
                <a:spcPts val="0"/>
              </a:spcAft>
              <a:buSzPts val="1500"/>
              <a:buFont typeface="Arial"/>
              <a:buChar char="»"/>
              <a:defRPr sz="1500"/>
            </a:lvl8pPr>
            <a:lvl9pPr indent="-323850" lvl="8" marL="4114800" rtl="0" algn="l">
              <a:spcBef>
                <a:spcPts val="300"/>
              </a:spcBef>
              <a:spcAft>
                <a:spcPts val="0"/>
              </a:spcAft>
              <a:buSzPts val="1500"/>
              <a:buFont typeface="Arial"/>
              <a:buChar char="»"/>
              <a:defRPr sz="1500"/>
            </a:lvl9pPr>
          </a:lstStyle>
          <a:p/>
        </p:txBody>
      </p:sp>
      <p:sp>
        <p:nvSpPr>
          <p:cNvPr id="40" name="Google Shape;40;g16775f2708d_0_594"/>
          <p:cNvSpPr txBox="1"/>
          <p:nvPr>
            <p:ph idx="2" type="body"/>
          </p:nvPr>
        </p:nvSpPr>
        <p:spPr>
          <a:xfrm>
            <a:off x="457205" y="1076328"/>
            <a:ext cx="3008400" cy="3518400"/>
          </a:xfrm>
          <a:prstGeom prst="rect">
            <a:avLst/>
          </a:prstGeom>
          <a:noFill/>
          <a:ln>
            <a:noFill/>
          </a:ln>
        </p:spPr>
        <p:txBody>
          <a:bodyPr anchorCtr="0" anchor="t" bIns="25700" lIns="51425" spcFirstLastPara="1" rIns="51425" wrap="square" tIns="25700">
            <a:noAutofit/>
          </a:bodyPr>
          <a:lstStyle>
            <a:lvl1pPr indent="-228600" lvl="0" marL="457200" rtl="0" algn="l">
              <a:spcBef>
                <a:spcPts val="200"/>
              </a:spcBef>
              <a:spcAft>
                <a:spcPts val="0"/>
              </a:spcAft>
              <a:buSzPts val="1100"/>
              <a:buFont typeface="Arial"/>
              <a:buNone/>
              <a:defRPr sz="1100"/>
            </a:lvl1pPr>
            <a:lvl2pPr indent="-228600" lvl="1" marL="914400" rtl="0" algn="l">
              <a:spcBef>
                <a:spcPts val="200"/>
              </a:spcBef>
              <a:spcAft>
                <a:spcPts val="0"/>
              </a:spcAft>
              <a:buSzPts val="900"/>
              <a:buFont typeface="Arial"/>
              <a:buNone/>
              <a:defRPr sz="900"/>
            </a:lvl2pPr>
            <a:lvl3pPr indent="-228600" lvl="2" marL="1371600" rtl="0" algn="l">
              <a:spcBef>
                <a:spcPts val="200"/>
              </a:spcBef>
              <a:spcAft>
                <a:spcPts val="0"/>
              </a:spcAft>
              <a:buSzPts val="800"/>
              <a:buFont typeface="Arial"/>
              <a:buNone/>
              <a:defRPr sz="800"/>
            </a:lvl3pPr>
            <a:lvl4pPr indent="-228600" lvl="3" marL="1828800" rtl="0" algn="l">
              <a:spcBef>
                <a:spcPts val="100"/>
              </a:spcBef>
              <a:spcAft>
                <a:spcPts val="0"/>
              </a:spcAft>
              <a:buSzPts val="700"/>
              <a:buFont typeface="Arial"/>
              <a:buNone/>
              <a:defRPr sz="700"/>
            </a:lvl4pPr>
            <a:lvl5pPr indent="-228600" lvl="4" marL="2286000" rtl="0" algn="l">
              <a:spcBef>
                <a:spcPts val="100"/>
              </a:spcBef>
              <a:spcAft>
                <a:spcPts val="0"/>
              </a:spcAft>
              <a:buSzPts val="700"/>
              <a:buFont typeface="Arial"/>
              <a:buNone/>
              <a:defRPr sz="700"/>
            </a:lvl5pPr>
            <a:lvl6pPr indent="-228600" lvl="5" marL="2743200" rtl="0" algn="l">
              <a:spcBef>
                <a:spcPts val="100"/>
              </a:spcBef>
              <a:spcAft>
                <a:spcPts val="0"/>
              </a:spcAft>
              <a:buSzPts val="700"/>
              <a:buFont typeface="Arial"/>
              <a:buNone/>
              <a:defRPr sz="700"/>
            </a:lvl6pPr>
            <a:lvl7pPr indent="-228600" lvl="6" marL="3200400" rtl="0" algn="l">
              <a:spcBef>
                <a:spcPts val="100"/>
              </a:spcBef>
              <a:spcAft>
                <a:spcPts val="0"/>
              </a:spcAft>
              <a:buSzPts val="700"/>
              <a:buFont typeface="Arial"/>
              <a:buNone/>
              <a:defRPr sz="700"/>
            </a:lvl7pPr>
            <a:lvl8pPr indent="-228600" lvl="7" marL="3657600" rtl="0" algn="l">
              <a:spcBef>
                <a:spcPts val="100"/>
              </a:spcBef>
              <a:spcAft>
                <a:spcPts val="0"/>
              </a:spcAft>
              <a:buSzPts val="700"/>
              <a:buFont typeface="Arial"/>
              <a:buNone/>
              <a:defRPr sz="700"/>
            </a:lvl8pPr>
            <a:lvl9pPr indent="-228600" lvl="8" marL="4114800" rtl="0" algn="l">
              <a:spcBef>
                <a:spcPts val="100"/>
              </a:spcBef>
              <a:spcAft>
                <a:spcPts val="0"/>
              </a:spcAft>
              <a:buSzPts val="700"/>
              <a:buFont typeface="Arial"/>
              <a:buNone/>
              <a:defRPr sz="7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41" name="Shape 41"/>
        <p:cNvGrpSpPr/>
        <p:nvPr/>
      </p:nvGrpSpPr>
      <p:grpSpPr>
        <a:xfrm>
          <a:off x="0" y="0"/>
          <a:ext cx="0" cy="0"/>
          <a:chOff x="0" y="0"/>
          <a:chExt cx="0" cy="0"/>
        </a:xfrm>
      </p:grpSpPr>
      <p:sp>
        <p:nvSpPr>
          <p:cNvPr id="42" name="Google Shape;42;g16775f2708d_0_598"/>
          <p:cNvSpPr txBox="1"/>
          <p:nvPr>
            <p:ph type="title"/>
          </p:nvPr>
        </p:nvSpPr>
        <p:spPr>
          <a:xfrm>
            <a:off x="1792288" y="3600453"/>
            <a:ext cx="5486400" cy="425100"/>
          </a:xfrm>
          <a:prstGeom prst="rect">
            <a:avLst/>
          </a:prstGeom>
          <a:noFill/>
          <a:ln>
            <a:noFill/>
          </a:ln>
        </p:spPr>
        <p:txBody>
          <a:bodyPr anchorCtr="0" anchor="b" bIns="25700" lIns="51425" spcFirstLastPara="1" rIns="51425" wrap="square" tIns="25700">
            <a:noAutofit/>
          </a:bodyPr>
          <a:lstStyle>
            <a:lvl1pPr lvl="0" rtl="0" algn="l">
              <a:spcBef>
                <a:spcPts val="0"/>
              </a:spcBef>
              <a:spcAft>
                <a:spcPts val="0"/>
              </a:spcAft>
              <a:buSzPts val="1100"/>
              <a:buNone/>
              <a:defRPr b="1" sz="15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43" name="Google Shape;43;g16775f2708d_0_598"/>
          <p:cNvSpPr/>
          <p:nvPr>
            <p:ph idx="2" type="pic"/>
          </p:nvPr>
        </p:nvSpPr>
        <p:spPr>
          <a:xfrm>
            <a:off x="1792288" y="459581"/>
            <a:ext cx="5486400" cy="3086100"/>
          </a:xfrm>
          <a:prstGeom prst="rect">
            <a:avLst/>
          </a:prstGeom>
          <a:noFill/>
          <a:ln>
            <a:noFill/>
          </a:ln>
        </p:spPr>
        <p:txBody>
          <a:bodyPr anchorCtr="0" anchor="t" bIns="25700" lIns="51425" spcFirstLastPara="1" rIns="51425" wrap="square" tIns="25700">
            <a:noAutofit/>
          </a:bodyPr>
          <a:lstStyle>
            <a:lvl1pPr lvl="0" marR="0" rtl="0" algn="l">
              <a:spcBef>
                <a:spcPts val="500"/>
              </a:spcBef>
              <a:spcAft>
                <a:spcPts val="0"/>
              </a:spcAft>
              <a:buClr>
                <a:srgbClr val="7A0019"/>
              </a:buClr>
              <a:buSzPts val="2400"/>
              <a:buFont typeface="Arial"/>
              <a:buNone/>
              <a:defRPr b="0" i="0" sz="2400" u="none" cap="none" strike="noStrike">
                <a:solidFill>
                  <a:srgbClr val="595959"/>
                </a:solidFill>
                <a:latin typeface="Arial"/>
                <a:ea typeface="Arial"/>
                <a:cs typeface="Arial"/>
                <a:sym typeface="Arial"/>
              </a:defRPr>
            </a:lvl1pPr>
            <a:lvl2pPr lvl="1" marR="0" rtl="0" algn="l">
              <a:spcBef>
                <a:spcPts val="400"/>
              </a:spcBef>
              <a:spcAft>
                <a:spcPts val="0"/>
              </a:spcAft>
              <a:buClr>
                <a:srgbClr val="7A0019"/>
              </a:buClr>
              <a:buSzPts val="2100"/>
              <a:buFont typeface="Arial"/>
              <a:buNone/>
              <a:defRPr b="0" i="0" sz="2100" u="none" cap="none" strike="noStrike">
                <a:solidFill>
                  <a:srgbClr val="595959"/>
                </a:solidFill>
                <a:latin typeface="Arial"/>
                <a:ea typeface="Arial"/>
                <a:cs typeface="Arial"/>
                <a:sym typeface="Arial"/>
              </a:defRPr>
            </a:lvl2pPr>
            <a:lvl3pPr lvl="2" marR="0" rtl="0" algn="l">
              <a:spcBef>
                <a:spcPts val="400"/>
              </a:spcBef>
              <a:spcAft>
                <a:spcPts val="0"/>
              </a:spcAft>
              <a:buClr>
                <a:srgbClr val="7A0019"/>
              </a:buClr>
              <a:buSzPts val="1800"/>
              <a:buFont typeface="Arial"/>
              <a:buNone/>
              <a:defRPr b="0" i="0" sz="1800" u="none" cap="none" strike="noStrike">
                <a:solidFill>
                  <a:srgbClr val="595959"/>
                </a:solidFill>
                <a:latin typeface="Arial"/>
                <a:ea typeface="Arial"/>
                <a:cs typeface="Arial"/>
                <a:sym typeface="Arial"/>
              </a:defRPr>
            </a:lvl3pPr>
            <a:lvl4pPr lvl="3" marR="0" rtl="0" algn="l">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4pPr>
            <a:lvl5pPr lvl="4" marR="0" rtl="0" algn="l">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5pPr>
            <a:lvl6pPr lvl="5"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6pPr>
            <a:lvl7pPr lvl="6"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7pPr>
            <a:lvl8pPr lvl="7"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8pPr>
            <a:lvl9pPr lvl="8"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44" name="Google Shape;44;g16775f2708d_0_598"/>
          <p:cNvSpPr txBox="1"/>
          <p:nvPr>
            <p:ph idx="1" type="body"/>
          </p:nvPr>
        </p:nvSpPr>
        <p:spPr>
          <a:xfrm>
            <a:off x="1792288" y="4025507"/>
            <a:ext cx="5486400" cy="603600"/>
          </a:xfrm>
          <a:prstGeom prst="rect">
            <a:avLst/>
          </a:prstGeom>
          <a:noFill/>
          <a:ln>
            <a:noFill/>
          </a:ln>
        </p:spPr>
        <p:txBody>
          <a:bodyPr anchorCtr="0" anchor="t" bIns="25700" lIns="51425" spcFirstLastPara="1" rIns="51425" wrap="square" tIns="25700">
            <a:noAutofit/>
          </a:bodyPr>
          <a:lstStyle>
            <a:lvl1pPr indent="-228600" lvl="0" marL="457200" rtl="0" algn="l">
              <a:spcBef>
                <a:spcPts val="200"/>
              </a:spcBef>
              <a:spcAft>
                <a:spcPts val="0"/>
              </a:spcAft>
              <a:buSzPts val="1100"/>
              <a:buFont typeface="Arial"/>
              <a:buNone/>
              <a:defRPr sz="1100"/>
            </a:lvl1pPr>
            <a:lvl2pPr indent="-228600" lvl="1" marL="914400" rtl="0" algn="l">
              <a:spcBef>
                <a:spcPts val="200"/>
              </a:spcBef>
              <a:spcAft>
                <a:spcPts val="0"/>
              </a:spcAft>
              <a:buSzPts val="900"/>
              <a:buFont typeface="Arial"/>
              <a:buNone/>
              <a:defRPr sz="900"/>
            </a:lvl2pPr>
            <a:lvl3pPr indent="-228600" lvl="2" marL="1371600" rtl="0" algn="l">
              <a:spcBef>
                <a:spcPts val="200"/>
              </a:spcBef>
              <a:spcAft>
                <a:spcPts val="0"/>
              </a:spcAft>
              <a:buSzPts val="800"/>
              <a:buFont typeface="Arial"/>
              <a:buNone/>
              <a:defRPr sz="800"/>
            </a:lvl3pPr>
            <a:lvl4pPr indent="-228600" lvl="3" marL="1828800" rtl="0" algn="l">
              <a:spcBef>
                <a:spcPts val="100"/>
              </a:spcBef>
              <a:spcAft>
                <a:spcPts val="0"/>
              </a:spcAft>
              <a:buSzPts val="700"/>
              <a:buFont typeface="Arial"/>
              <a:buNone/>
              <a:defRPr sz="700"/>
            </a:lvl4pPr>
            <a:lvl5pPr indent="-228600" lvl="4" marL="2286000" rtl="0" algn="l">
              <a:spcBef>
                <a:spcPts val="100"/>
              </a:spcBef>
              <a:spcAft>
                <a:spcPts val="0"/>
              </a:spcAft>
              <a:buSzPts val="700"/>
              <a:buFont typeface="Arial"/>
              <a:buNone/>
              <a:defRPr sz="700"/>
            </a:lvl5pPr>
            <a:lvl6pPr indent="-228600" lvl="5" marL="2743200" rtl="0" algn="l">
              <a:spcBef>
                <a:spcPts val="100"/>
              </a:spcBef>
              <a:spcAft>
                <a:spcPts val="0"/>
              </a:spcAft>
              <a:buSzPts val="700"/>
              <a:buFont typeface="Arial"/>
              <a:buNone/>
              <a:defRPr sz="700"/>
            </a:lvl6pPr>
            <a:lvl7pPr indent="-228600" lvl="6" marL="3200400" rtl="0" algn="l">
              <a:spcBef>
                <a:spcPts val="100"/>
              </a:spcBef>
              <a:spcAft>
                <a:spcPts val="0"/>
              </a:spcAft>
              <a:buSzPts val="700"/>
              <a:buFont typeface="Arial"/>
              <a:buNone/>
              <a:defRPr sz="700"/>
            </a:lvl7pPr>
            <a:lvl8pPr indent="-228600" lvl="7" marL="3657600" rtl="0" algn="l">
              <a:spcBef>
                <a:spcPts val="100"/>
              </a:spcBef>
              <a:spcAft>
                <a:spcPts val="0"/>
              </a:spcAft>
              <a:buSzPts val="700"/>
              <a:buFont typeface="Arial"/>
              <a:buNone/>
              <a:defRPr sz="700"/>
            </a:lvl8pPr>
            <a:lvl9pPr indent="-228600" lvl="8" marL="4114800" rtl="0" algn="l">
              <a:spcBef>
                <a:spcPts val="100"/>
              </a:spcBef>
              <a:spcAft>
                <a:spcPts val="0"/>
              </a:spcAft>
              <a:buSzPts val="700"/>
              <a:buFont typeface="Arial"/>
              <a:buNone/>
              <a:defRPr sz="7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16775f2708d_0_566"/>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marR="0" rtl="0" algn="l">
              <a:spcBef>
                <a:spcPts val="0"/>
              </a:spcBef>
              <a:spcAft>
                <a:spcPts val="0"/>
              </a:spcAft>
              <a:buSzPts val="1100"/>
              <a:buNone/>
              <a:defRPr b="0" i="0" sz="3300" u="none" cap="none" strike="noStrike">
                <a:solidFill>
                  <a:srgbClr val="7A0019"/>
                </a:solidFill>
                <a:latin typeface="Arial"/>
                <a:ea typeface="Arial"/>
                <a:cs typeface="Arial"/>
                <a:sym typeface="Arial"/>
              </a:defRPr>
            </a:lvl1pPr>
            <a:lvl2pPr lvl="1" marR="0" rtl="0" algn="ctr">
              <a:spcBef>
                <a:spcPts val="0"/>
              </a:spcBef>
              <a:spcAft>
                <a:spcPts val="0"/>
              </a:spcAft>
              <a:buSzPts val="1100"/>
              <a:buNone/>
              <a:defRPr b="0" i="0" sz="3300" u="none" cap="none" strike="noStrike">
                <a:solidFill>
                  <a:srgbClr val="7A0019"/>
                </a:solidFill>
                <a:latin typeface="Corbel"/>
                <a:ea typeface="Corbel"/>
                <a:cs typeface="Corbel"/>
                <a:sym typeface="Corbel"/>
              </a:defRPr>
            </a:lvl2pPr>
            <a:lvl3pPr lvl="2" marR="0" rtl="0" algn="ctr">
              <a:spcBef>
                <a:spcPts val="0"/>
              </a:spcBef>
              <a:spcAft>
                <a:spcPts val="0"/>
              </a:spcAft>
              <a:buSzPts val="1100"/>
              <a:buNone/>
              <a:defRPr b="0" i="0" sz="3300" u="none" cap="none" strike="noStrike">
                <a:solidFill>
                  <a:srgbClr val="7A0019"/>
                </a:solidFill>
                <a:latin typeface="Corbel"/>
                <a:ea typeface="Corbel"/>
                <a:cs typeface="Corbel"/>
                <a:sym typeface="Corbel"/>
              </a:defRPr>
            </a:lvl3pPr>
            <a:lvl4pPr lvl="3" marR="0" rtl="0" algn="ctr">
              <a:spcBef>
                <a:spcPts val="0"/>
              </a:spcBef>
              <a:spcAft>
                <a:spcPts val="0"/>
              </a:spcAft>
              <a:buSzPts val="1100"/>
              <a:buNone/>
              <a:defRPr b="0" i="0" sz="3300" u="none" cap="none" strike="noStrike">
                <a:solidFill>
                  <a:srgbClr val="7A0019"/>
                </a:solidFill>
                <a:latin typeface="Corbel"/>
                <a:ea typeface="Corbel"/>
                <a:cs typeface="Corbel"/>
                <a:sym typeface="Corbel"/>
              </a:defRPr>
            </a:lvl4pPr>
            <a:lvl5pPr lvl="4" marR="0" rtl="0" algn="ctr">
              <a:spcBef>
                <a:spcPts val="0"/>
              </a:spcBef>
              <a:spcAft>
                <a:spcPts val="0"/>
              </a:spcAft>
              <a:buSzPts val="1100"/>
              <a:buNone/>
              <a:defRPr b="0" i="0" sz="3300" u="none" cap="none" strike="noStrike">
                <a:solidFill>
                  <a:srgbClr val="7A0019"/>
                </a:solidFill>
                <a:latin typeface="Corbel"/>
                <a:ea typeface="Corbel"/>
                <a:cs typeface="Corbel"/>
                <a:sym typeface="Corbel"/>
              </a:defRPr>
            </a:lvl5pPr>
            <a:lvl6pPr lvl="5" marR="0" rtl="0" algn="ctr">
              <a:spcBef>
                <a:spcPts val="0"/>
              </a:spcBef>
              <a:spcAft>
                <a:spcPts val="0"/>
              </a:spcAft>
              <a:buSzPts val="1100"/>
              <a:buNone/>
              <a:defRPr b="0" i="0" sz="3300" u="none" cap="none" strike="noStrike">
                <a:solidFill>
                  <a:srgbClr val="7A0019"/>
                </a:solidFill>
                <a:latin typeface="Arial"/>
                <a:ea typeface="Arial"/>
                <a:cs typeface="Arial"/>
                <a:sym typeface="Arial"/>
              </a:defRPr>
            </a:lvl6pPr>
            <a:lvl7pPr lvl="6" marR="0" rtl="0" algn="ctr">
              <a:spcBef>
                <a:spcPts val="0"/>
              </a:spcBef>
              <a:spcAft>
                <a:spcPts val="0"/>
              </a:spcAft>
              <a:buSzPts val="1100"/>
              <a:buNone/>
              <a:defRPr b="0" i="0" sz="3300" u="none" cap="none" strike="noStrike">
                <a:solidFill>
                  <a:srgbClr val="7A0019"/>
                </a:solidFill>
                <a:latin typeface="Arial"/>
                <a:ea typeface="Arial"/>
                <a:cs typeface="Arial"/>
                <a:sym typeface="Arial"/>
              </a:defRPr>
            </a:lvl7pPr>
            <a:lvl8pPr lvl="7" marR="0" rtl="0" algn="ctr">
              <a:spcBef>
                <a:spcPts val="0"/>
              </a:spcBef>
              <a:spcAft>
                <a:spcPts val="0"/>
              </a:spcAft>
              <a:buSzPts val="1100"/>
              <a:buNone/>
              <a:defRPr b="0" i="0" sz="3300" u="none" cap="none" strike="noStrike">
                <a:solidFill>
                  <a:srgbClr val="7A0019"/>
                </a:solidFill>
                <a:latin typeface="Arial"/>
                <a:ea typeface="Arial"/>
                <a:cs typeface="Arial"/>
                <a:sym typeface="Arial"/>
              </a:defRPr>
            </a:lvl8pPr>
            <a:lvl9pPr lvl="8" marR="0" rtl="0" algn="ctr">
              <a:spcBef>
                <a:spcPts val="0"/>
              </a:spcBef>
              <a:spcAft>
                <a:spcPts val="0"/>
              </a:spcAft>
              <a:buSzPts val="1100"/>
              <a:buNone/>
              <a:defRPr b="0" i="0" sz="3300" u="none" cap="none" strike="noStrike">
                <a:solidFill>
                  <a:srgbClr val="7A0019"/>
                </a:solidFill>
                <a:latin typeface="Arial"/>
                <a:ea typeface="Arial"/>
                <a:cs typeface="Arial"/>
                <a:sym typeface="Arial"/>
              </a:defRPr>
            </a:lvl9pPr>
          </a:lstStyle>
          <a:p/>
        </p:txBody>
      </p:sp>
      <p:sp>
        <p:nvSpPr>
          <p:cNvPr id="11" name="Google Shape;11;g16775f2708d_0_566"/>
          <p:cNvSpPr txBox="1"/>
          <p:nvPr>
            <p:ph idx="1" type="body"/>
          </p:nvPr>
        </p:nvSpPr>
        <p:spPr>
          <a:xfrm>
            <a:off x="685800" y="1314450"/>
            <a:ext cx="7772400" cy="2971800"/>
          </a:xfrm>
          <a:prstGeom prst="rect">
            <a:avLst/>
          </a:prstGeom>
          <a:noFill/>
          <a:ln>
            <a:noFill/>
          </a:ln>
        </p:spPr>
        <p:txBody>
          <a:bodyPr anchorCtr="0" anchor="t" bIns="25700" lIns="51425" spcFirstLastPara="1" rIns="51425" wrap="square" tIns="25700">
            <a:noAutofit/>
          </a:bodyPr>
          <a:lstStyle>
            <a:lvl1pPr indent="-381000" lvl="0" marL="457200" marR="0" rtl="0" algn="l">
              <a:spcBef>
                <a:spcPts val="500"/>
              </a:spcBef>
              <a:spcAft>
                <a:spcPts val="0"/>
              </a:spcAft>
              <a:buClr>
                <a:srgbClr val="7A0019"/>
              </a:buClr>
              <a:buSzPts val="2400"/>
              <a:buFont typeface="Arial"/>
              <a:buChar char="•"/>
              <a:defRPr b="0" i="0" sz="2400" u="none" cap="none" strike="noStrike">
                <a:solidFill>
                  <a:srgbClr val="595959"/>
                </a:solidFill>
                <a:latin typeface="Arial"/>
                <a:ea typeface="Arial"/>
                <a:cs typeface="Arial"/>
                <a:sym typeface="Arial"/>
              </a:defRPr>
            </a:lvl1pPr>
            <a:lvl2pPr indent="-361950" lvl="1" marL="914400" marR="0" rtl="0" algn="l">
              <a:spcBef>
                <a:spcPts val="400"/>
              </a:spcBef>
              <a:spcAft>
                <a:spcPts val="0"/>
              </a:spcAft>
              <a:buClr>
                <a:srgbClr val="7A0019"/>
              </a:buClr>
              <a:buSzPts val="2100"/>
              <a:buFont typeface="Arial"/>
              <a:buChar char="–"/>
              <a:defRPr b="0" i="0" sz="2100" u="none" cap="none" strike="noStrike">
                <a:solidFill>
                  <a:srgbClr val="595959"/>
                </a:solidFill>
                <a:latin typeface="Arial"/>
                <a:ea typeface="Arial"/>
                <a:cs typeface="Arial"/>
                <a:sym typeface="Arial"/>
              </a:defRPr>
            </a:lvl2pPr>
            <a:lvl3pPr indent="-342900" lvl="2" marL="1371600" marR="0" rtl="0" algn="l">
              <a:spcBef>
                <a:spcPts val="400"/>
              </a:spcBef>
              <a:spcAft>
                <a:spcPts val="0"/>
              </a:spcAft>
              <a:buClr>
                <a:srgbClr val="7A0019"/>
              </a:buClr>
              <a:buSzPts val="1800"/>
              <a:buFont typeface="Arial"/>
              <a:buChar char="•"/>
              <a:defRPr b="0" i="0" sz="1800" u="none" cap="none" strike="noStrike">
                <a:solidFill>
                  <a:srgbClr val="595959"/>
                </a:solidFill>
                <a:latin typeface="Arial"/>
                <a:ea typeface="Arial"/>
                <a:cs typeface="Arial"/>
                <a:sym typeface="Arial"/>
              </a:defRPr>
            </a:lvl3pPr>
            <a:lvl4pPr indent="-323850" lvl="3" marL="1828800" marR="0" rtl="0" algn="l">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4pPr>
            <a:lvl5pPr indent="-323850" lvl="4" marL="2286000" marR="0" rtl="0" algn="l">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5pPr>
            <a:lvl6pPr indent="-323850" lvl="5" marL="27432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descr="/Users/ranja/Documents/5-resources/ppt/2018 ppt-with R/new/working files/graphics_HD-M-gold.png" id="12" name="Google Shape;12;g16775f2708d_0_566"/>
          <p:cNvPicPr preferRelativeResize="0"/>
          <p:nvPr/>
        </p:nvPicPr>
        <p:blipFill rotWithShape="1">
          <a:blip r:embed="rId1">
            <a:alphaModFix/>
          </a:blip>
          <a:srcRect b="0" l="0" r="0" t="0"/>
          <a:stretch/>
        </p:blipFill>
        <p:spPr>
          <a:xfrm>
            <a:off x="0" y="4852036"/>
            <a:ext cx="9144001" cy="29146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se.umn.edu/cs/events/thirst-knowledge-future-spatial-computing" TargetMode="External"/><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drive.google.com/file/d/106bkQ4pKXedTiBuK-oiNfrzSA3PnSrNO/view" TargetMode="External"/><Relationship Id="rId4" Type="http://schemas.openxmlformats.org/officeDocument/2006/relationships/image" Target="../media/image21.jpg"/><Relationship Id="rId5"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6.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28.jpg"/><Relationship Id="rId9" Type="http://schemas.openxmlformats.org/officeDocument/2006/relationships/image" Target="../media/image42.jpg"/><Relationship Id="rId5" Type="http://schemas.openxmlformats.org/officeDocument/2006/relationships/image" Target="../media/image31.png"/><Relationship Id="rId6" Type="http://schemas.openxmlformats.org/officeDocument/2006/relationships/image" Target="../media/image55.jpg"/><Relationship Id="rId7" Type="http://schemas.openxmlformats.org/officeDocument/2006/relationships/hyperlink" Target="http://www.mdpi.com/2220-9964/6/12/395/" TargetMode="External"/><Relationship Id="rId8" Type="http://schemas.openxmlformats.org/officeDocument/2006/relationships/image" Target="../media/image27.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hyperlink" Target="http://www.ph.ucla.edu/epi/snow/snowcricketarticle.html" TargetMode="External"/><Relationship Id="rId5" Type="http://schemas.openxmlformats.org/officeDocument/2006/relationships/hyperlink" Target="http://www.cricketmag.com/home.as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hyperlink" Target="http://www.spatial.cs.umn.edu/Project/smart-city/IEEE_Smart_City_2018.pdf" TargetMode="External"/><Relationship Id="rId5" Type="http://schemas.openxmlformats.org/officeDocument/2006/relationships/hyperlink" Target="http://www.spatial.cs.umn.edu/Project/smart-city/IEEE_Smart_City_2018.pdf" TargetMode="External"/><Relationship Id="rId6" Type="http://schemas.openxmlformats.org/officeDocument/2006/relationships/hyperlink" Target="http://sites.ieee.org/isc2-201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doi.org/10.1145/3406596" TargetMode="External"/><Relationship Id="rId4" Type="http://schemas.openxmlformats.org/officeDocument/2006/relationships/hyperlink" Target="https://doi.org/10.1145/3406596" TargetMode="External"/><Relationship Id="rId5" Type="http://schemas.openxmlformats.org/officeDocument/2006/relationships/image" Target="../media/image37.png"/><Relationship Id="rId6" Type="http://schemas.openxmlformats.org/officeDocument/2006/relationships/image" Target="../media/image48.png"/><Relationship Id="rId7" Type="http://schemas.openxmlformats.org/officeDocument/2006/relationships/image" Target="../media/image53.png"/><Relationship Id="rId8"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hyperlink" Target="https://www.nytimes.com/2021/09/27/us/politics/intelligence-agencies-commercial-satellites.html" TargetMode="External"/><Relationship Id="rId5" Type="http://schemas.openxmlformats.org/officeDocument/2006/relationships/hyperlink" Target="https://www.nationalgeographic.com/science/article/illegal-fishing-ais-data-going-dark-protected-ocean-reserve-spd" TargetMode="External"/><Relationship Id="rId6" Type="http://schemas.openxmlformats.org/officeDocument/2006/relationships/hyperlink" Target="https://www.nationalgeographic.com/science/article/illegal-fishing-ais-data-going-dark-protected-ocean-reserve-spd" TargetMode="External"/><Relationship Id="rId7" Type="http://schemas.openxmlformats.org/officeDocument/2006/relationships/hyperlink" Target="http://www.bbc.com/future/story/20180607-how-to-spot-the-secretive-activities-of-rogue-fishing-boats" TargetMode="External"/><Relationship Id="rId8" Type="http://schemas.openxmlformats.org/officeDocument/2006/relationships/hyperlink" Target="http://www.bbc.com/future/story/20180607-how-to-spot-the-secretive-activities-of-rogue-fishing-boa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image" Target="../media/image57.png"/><Relationship Id="rId7" Type="http://schemas.openxmlformats.org/officeDocument/2006/relationships/image" Target="../media/image59.png"/><Relationship Id="rId8"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61.png"/><Relationship Id="rId6"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hyperlink" Target="https://www.bloomberg.com/news/features/2018-07-25/the-world-economy-runs-on-gps-it-needs-a-backup-plan" TargetMode="External"/><Relationship Id="rId5" Type="http://schemas.openxmlformats.org/officeDocument/2006/relationships/hyperlink" Target="https://www.bloomberg.com/businessweek?source=eyebro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62.png"/><Relationship Id="rId5" Type="http://schemas.openxmlformats.org/officeDocument/2006/relationships/image" Target="../media/image29.jp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0.jpg"/><Relationship Id="rId9"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39.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20" Type="http://schemas.openxmlformats.org/officeDocument/2006/relationships/hyperlink" Target="https://www.linkedin.com/in/mike-neill-559692126/" TargetMode="External"/><Relationship Id="rId22" Type="http://schemas.openxmlformats.org/officeDocument/2006/relationships/hyperlink" Target="https://www.linkedin.com/in/ashimkohli/" TargetMode="External"/><Relationship Id="rId21" Type="http://schemas.openxmlformats.org/officeDocument/2006/relationships/hyperlink" Target="https://www.linkedin.com/in/sivaravada/" TargetMode="External"/><Relationship Id="rId24" Type="http://schemas.openxmlformats.org/officeDocument/2006/relationships/hyperlink" Target="https://www.facebook.com/QCRI.QA/posts/dr-sanjay-chawla-qcris-data-analytics-research-director-and-head-of-qatar-center/2430552826954834/" TargetMode="External"/><Relationship Id="rId23" Type="http://schemas.openxmlformats.org/officeDocument/2006/relationships/hyperlink" Target="https://www.linkedin.com/in/markscoyle/"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s://computerscience.engineering.unt.edu/people/faculty/yan-huang" TargetMode="External"/><Relationship Id="rId4" Type="http://schemas.openxmlformats.org/officeDocument/2006/relationships/hyperlink" Target="http://datamining.rutgers.edu/" TargetMode="External"/><Relationship Id="rId9" Type="http://schemas.openxmlformats.org/officeDocument/2006/relationships/hyperlink" Target="https://people.cs.vt.edu/ctlu/" TargetMode="External"/><Relationship Id="rId26" Type="http://schemas.openxmlformats.org/officeDocument/2006/relationships/hyperlink" Target="https://www.linkedin.com/in/xuan-liu-ny/" TargetMode="External"/><Relationship Id="rId25" Type="http://schemas.openxmlformats.org/officeDocument/2006/relationships/hyperlink" Target="https://www.linkedin.com/in/pushengzhang/" TargetMode="External"/><Relationship Id="rId28" Type="http://schemas.openxmlformats.org/officeDocument/2006/relationships/hyperlink" Target="https://www.linkedin.com/in/betsy-george-3646a78/" TargetMode="External"/><Relationship Id="rId27" Type="http://schemas.openxmlformats.org/officeDocument/2006/relationships/hyperlink" Target="https://www.linkedin.com/in/baris-kazar-1a2a331/" TargetMode="External"/><Relationship Id="rId5" Type="http://schemas.openxmlformats.org/officeDocument/2006/relationships/hyperlink" Target="https://ischool.umd.edu/directory/babak-hamidzadeh/" TargetMode="External"/><Relationship Id="rId6" Type="http://schemas.openxmlformats.org/officeDocument/2006/relationships/hyperlink" Target="https://ischool.umd.edu/directory/babak-hamidzadeh/" TargetMode="External"/><Relationship Id="rId29" Type="http://schemas.openxmlformats.org/officeDocument/2006/relationships/hyperlink" Target="https://www.linkedin.com/in/qingsonglu/" TargetMode="External"/><Relationship Id="rId7" Type="http://schemas.openxmlformats.org/officeDocument/2006/relationships/hyperlink" Target="https://ischool.umd.edu/directory/babak-hamidzadeh/" TargetMode="External"/><Relationship Id="rId8" Type="http://schemas.openxmlformats.org/officeDocument/2006/relationships/hyperlink" Target="https://scholar.nycu.edu.tw/en/persons/duen-ren-liu" TargetMode="External"/><Relationship Id="rId31" Type="http://schemas.openxmlformats.org/officeDocument/2006/relationships/hyperlink" Target="https://www.linkedin.com/in/devoliver/" TargetMode="External"/><Relationship Id="rId30" Type="http://schemas.openxmlformats.org/officeDocument/2006/relationships/hyperlink" Target="https://www.linkedin.com/in/sangho-kim-7946ab8/" TargetMode="External"/><Relationship Id="rId11" Type="http://schemas.openxmlformats.org/officeDocument/2006/relationships/hyperlink" Target="https://www.csc.ncsu.edu/people/rrvatsav" TargetMode="External"/><Relationship Id="rId33" Type="http://schemas.openxmlformats.org/officeDocument/2006/relationships/hyperlink" Target="https://www.linkedin.com/in/emre-eftelioglu/" TargetMode="External"/><Relationship Id="rId10" Type="http://schemas.openxmlformats.org/officeDocument/2006/relationships/hyperlink" Target="https://cs.utdallas.edu/people/faculty/wu-weili/" TargetMode="External"/><Relationship Id="rId32" Type="http://schemas.openxmlformats.org/officeDocument/2006/relationships/hyperlink" Target="https://www.linkedin.com/in/mievans/" TargetMode="External"/><Relationship Id="rId13" Type="http://schemas.openxmlformats.org/officeDocument/2006/relationships/hyperlink" Target="https://bm.erciyes.edu.tr/mcelik/english/" TargetMode="External"/><Relationship Id="rId35" Type="http://schemas.openxmlformats.org/officeDocument/2006/relationships/hyperlink" Target="https://www.linkedin.com/in/pradeep-mohan-759a66132/" TargetMode="External"/><Relationship Id="rId12" Type="http://schemas.openxmlformats.org/officeDocument/2006/relationships/hyperlink" Target="https://web.ics.purdue.edu/~jyoo/" TargetMode="External"/><Relationship Id="rId34" Type="http://schemas.openxmlformats.org/officeDocument/2006/relationships/hyperlink" Target="https://www.linkedin.com/in/xun-tang-0ab55885/" TargetMode="External"/><Relationship Id="rId15" Type="http://schemas.openxmlformats.org/officeDocument/2006/relationships/hyperlink" Target="https://www.fau.edu/engineering/directory/faculty/yang/" TargetMode="External"/><Relationship Id="rId14" Type="http://schemas.openxmlformats.org/officeDocument/2006/relationships/hyperlink" Target="https://tippie.uiowa.edu/people/xun-zhou" TargetMode="External"/><Relationship Id="rId36" Type="http://schemas.openxmlformats.org/officeDocument/2006/relationships/image" Target="../media/image39.png"/><Relationship Id="rId17" Type="http://schemas.openxmlformats.org/officeDocument/2006/relationships/hyperlink" Target="https://jiangteam.org/" TargetMode="External"/><Relationship Id="rId16" Type="http://schemas.openxmlformats.org/officeDocument/2006/relationships/hyperlink" Target="https://cse.iitrpr.ac.in/~gunturi/" TargetMode="External"/><Relationship Id="rId19" Type="http://schemas.openxmlformats.org/officeDocument/2006/relationships/hyperlink" Target="https://www.esri.com/about/newsroom/author/jdangermond/" TargetMode="External"/><Relationship Id="rId18" Type="http://schemas.openxmlformats.org/officeDocument/2006/relationships/hyperlink" Target="https://terpconnect.umd.edu/~xi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g16775f2708d_0_503"/>
          <p:cNvSpPr txBox="1"/>
          <p:nvPr>
            <p:ph type="ctrTitle"/>
          </p:nvPr>
        </p:nvSpPr>
        <p:spPr>
          <a:xfrm>
            <a:off x="313900" y="912426"/>
            <a:ext cx="8331300" cy="1145400"/>
          </a:xfrm>
          <a:prstGeom prst="rect">
            <a:avLst/>
          </a:prstGeom>
          <a:noFill/>
          <a:ln>
            <a:noFill/>
          </a:ln>
        </p:spPr>
        <p:txBody>
          <a:bodyPr anchorCtr="1" anchor="b" bIns="42075" lIns="84175" spcFirstLastPara="1" rIns="84175" wrap="square" tIns="42075">
            <a:noAutofit/>
          </a:bodyPr>
          <a:lstStyle/>
          <a:p>
            <a:pPr indent="0" lvl="0" marL="0" rtl="0" algn="ctr">
              <a:lnSpc>
                <a:spcPct val="100000"/>
              </a:lnSpc>
              <a:spcBef>
                <a:spcPts val="0"/>
              </a:spcBef>
              <a:spcAft>
                <a:spcPts val="0"/>
              </a:spcAft>
              <a:buNone/>
            </a:pPr>
            <a:r>
              <a:rPr lang="en-US" sz="1400" u="sng">
                <a:solidFill>
                  <a:srgbClr val="1155CC"/>
                </a:solidFill>
                <a:hlinkClick r:id="rId3">
                  <a:extLst>
                    <a:ext uri="{A12FA001-AC4F-418D-AE19-62706E023703}">
                      <ahyp:hlinkClr val="tx"/>
                    </a:ext>
                  </a:extLst>
                </a:hlinkClick>
              </a:rPr>
              <a:t>Thirst for Knowledge: The Future of Spatial Computing</a:t>
            </a:r>
            <a:r>
              <a:rPr lang="en-US" sz="1400">
                <a:solidFill>
                  <a:schemeClr val="dk1"/>
                </a:solidFill>
              </a:rPr>
              <a:t>, </a:t>
            </a:r>
            <a:endParaRPr sz="1400">
              <a:solidFill>
                <a:schemeClr val="dk1"/>
              </a:solidFill>
            </a:endParaRPr>
          </a:p>
          <a:p>
            <a:pPr indent="0" lvl="0" marL="0" rtl="0" algn="ctr">
              <a:lnSpc>
                <a:spcPct val="100000"/>
              </a:lnSpc>
              <a:spcBef>
                <a:spcPts val="0"/>
              </a:spcBef>
              <a:spcAft>
                <a:spcPts val="0"/>
              </a:spcAft>
              <a:buNone/>
            </a:pPr>
            <a:r>
              <a:rPr lang="en-US" sz="1400">
                <a:solidFill>
                  <a:schemeClr val="dk1"/>
                </a:solidFill>
              </a:rPr>
              <a:t>By </a:t>
            </a:r>
            <a:r>
              <a:rPr lang="en-US" sz="1400">
                <a:solidFill>
                  <a:schemeClr val="dk1"/>
                </a:solidFill>
              </a:rPr>
              <a:t>Dept. of Computer Sc. and Eng., </a:t>
            </a:r>
            <a:r>
              <a:rPr lang="en-US" sz="1400">
                <a:solidFill>
                  <a:schemeClr val="dk1"/>
                </a:solidFill>
              </a:rPr>
              <a:t>At </a:t>
            </a:r>
            <a:r>
              <a:rPr lang="en-US" sz="1350">
                <a:solidFill>
                  <a:srgbClr val="333333"/>
                </a:solidFill>
                <a:highlight>
                  <a:srgbClr val="FFFFFF"/>
                </a:highlight>
              </a:rPr>
              <a:t>Surly Brewing, 520 Malcolm Ave. SE, Minneapolis, MN 55414 </a:t>
            </a:r>
            <a:endParaRPr sz="1350">
              <a:solidFill>
                <a:srgbClr val="333333"/>
              </a:solidFill>
              <a:highlight>
                <a:srgbClr val="FFFFFF"/>
              </a:highlight>
            </a:endParaRPr>
          </a:p>
          <a:p>
            <a:pPr indent="0" lvl="0" marL="0" rtl="0" algn="ctr">
              <a:lnSpc>
                <a:spcPct val="100000"/>
              </a:lnSpc>
              <a:spcBef>
                <a:spcPts val="0"/>
              </a:spcBef>
              <a:spcAft>
                <a:spcPts val="0"/>
              </a:spcAft>
              <a:buNone/>
            </a:pPr>
            <a:r>
              <a:rPr lang="en-US" sz="1400">
                <a:solidFill>
                  <a:schemeClr val="dk1"/>
                </a:solidFill>
              </a:rPr>
              <a:t>Oct. 25th, 2022.</a:t>
            </a:r>
            <a:endParaRPr sz="1400"/>
          </a:p>
          <a:p>
            <a:pPr indent="0" lvl="0" marL="0" rtl="0" algn="ctr">
              <a:lnSpc>
                <a:spcPct val="100000"/>
              </a:lnSpc>
              <a:spcBef>
                <a:spcPts val="0"/>
              </a:spcBef>
              <a:spcAft>
                <a:spcPts val="0"/>
              </a:spcAft>
              <a:buSzPts val="1200"/>
              <a:buNone/>
            </a:pPr>
            <a:r>
              <a:rPr b="1" lang="en-US" sz="2600"/>
              <a:t>From GPS, Google Maps and Uber to</a:t>
            </a:r>
            <a:r>
              <a:rPr b="1" lang="en-US" sz="3500"/>
              <a:t> </a:t>
            </a:r>
            <a:endParaRPr b="1" sz="3500"/>
          </a:p>
          <a:p>
            <a:pPr indent="0" lvl="0" marL="0" rtl="0" algn="ctr">
              <a:lnSpc>
                <a:spcPct val="100000"/>
              </a:lnSpc>
              <a:spcBef>
                <a:spcPts val="0"/>
              </a:spcBef>
              <a:spcAft>
                <a:spcPts val="0"/>
              </a:spcAft>
              <a:buSzPts val="1200"/>
              <a:buNone/>
            </a:pPr>
            <a:r>
              <a:rPr b="1" lang="en-US" sz="3500"/>
              <a:t>Spatial Computing</a:t>
            </a:r>
            <a:r>
              <a:rPr lang="en-US" sz="3900"/>
              <a:t> </a:t>
            </a:r>
            <a:endParaRPr sz="3900">
              <a:latin typeface="Arial"/>
              <a:ea typeface="Arial"/>
              <a:cs typeface="Arial"/>
              <a:sym typeface="Arial"/>
            </a:endParaRPr>
          </a:p>
        </p:txBody>
      </p:sp>
      <p:sp>
        <p:nvSpPr>
          <p:cNvPr id="66" name="Google Shape;66;g16775f2708d_0_503"/>
          <p:cNvSpPr txBox="1"/>
          <p:nvPr>
            <p:ph idx="4294967295" type="subTitle"/>
          </p:nvPr>
        </p:nvSpPr>
        <p:spPr>
          <a:xfrm>
            <a:off x="761850" y="3028949"/>
            <a:ext cx="7044000" cy="773400"/>
          </a:xfrm>
          <a:prstGeom prst="rect">
            <a:avLst/>
          </a:prstGeom>
          <a:noFill/>
          <a:ln>
            <a:noFill/>
          </a:ln>
        </p:spPr>
        <p:txBody>
          <a:bodyPr anchorCtr="0" anchor="t" bIns="42075" lIns="84175" spcFirstLastPara="1" rIns="84175" wrap="square" tIns="42075">
            <a:noAutofit/>
          </a:bodyPr>
          <a:lstStyle/>
          <a:p>
            <a:pPr indent="0" lvl="0" marL="0" rtl="0" algn="ctr">
              <a:lnSpc>
                <a:spcPct val="100000"/>
              </a:lnSpc>
              <a:spcBef>
                <a:spcPts val="0"/>
              </a:spcBef>
              <a:spcAft>
                <a:spcPts val="0"/>
              </a:spcAft>
              <a:buSzPts val="2400"/>
              <a:buFont typeface="Noto Sans Symbols"/>
              <a:buNone/>
            </a:pPr>
            <a:r>
              <a:rPr lang="en-US" sz="2000">
                <a:solidFill>
                  <a:schemeClr val="dk1"/>
                </a:solidFill>
              </a:rPr>
              <a:t>Yao-Yi Chiang, </a:t>
            </a:r>
            <a:r>
              <a:rPr lang="en-US" sz="2000">
                <a:solidFill>
                  <a:schemeClr val="dk1"/>
                </a:solidFill>
              </a:rPr>
              <a:t>Mohamed Mokbel, </a:t>
            </a:r>
            <a:r>
              <a:rPr lang="en-US" sz="2000">
                <a:solidFill>
                  <a:schemeClr val="dk1"/>
                </a:solidFill>
              </a:rPr>
              <a:t>Shashi Shekhar</a:t>
            </a:r>
            <a:endParaRPr sz="2000">
              <a:solidFill>
                <a:schemeClr val="dk1"/>
              </a:solidFill>
            </a:endParaRPr>
          </a:p>
          <a:p>
            <a:pPr indent="0" lvl="0" marL="0" rtl="0" algn="ctr">
              <a:spcBef>
                <a:spcPts val="0"/>
              </a:spcBef>
              <a:spcAft>
                <a:spcPts val="0"/>
              </a:spcAft>
              <a:buClr>
                <a:schemeClr val="dk1"/>
              </a:buClr>
              <a:buSzPts val="2400"/>
              <a:buFont typeface="Noto Sans Symbols"/>
              <a:buNone/>
            </a:pPr>
            <a:r>
              <a:rPr lang="en-US" sz="1600">
                <a:solidFill>
                  <a:schemeClr val="dk1"/>
                </a:solidFill>
              </a:rPr>
              <a:t>Faculty of Computer Science and Engineering</a:t>
            </a:r>
            <a:r>
              <a:rPr lang="en-US" sz="1900">
                <a:solidFill>
                  <a:schemeClr val="dk1"/>
                </a:solidFill>
              </a:rPr>
              <a:t> </a:t>
            </a:r>
            <a:endParaRPr sz="2000">
              <a:solidFill>
                <a:schemeClr val="dk1"/>
              </a:solidFill>
            </a:endParaRPr>
          </a:p>
        </p:txBody>
      </p:sp>
      <p:sp>
        <p:nvSpPr>
          <p:cNvPr id="67" name="Google Shape;67;g16775f2708d_0_503"/>
          <p:cNvSpPr txBox="1"/>
          <p:nvPr>
            <p:ph idx="4294967295" type="subTitle"/>
          </p:nvPr>
        </p:nvSpPr>
        <p:spPr>
          <a:xfrm>
            <a:off x="1050005" y="3648401"/>
            <a:ext cx="7044000" cy="1315500"/>
          </a:xfrm>
          <a:prstGeom prst="rect">
            <a:avLst/>
          </a:prstGeom>
          <a:noFill/>
          <a:ln>
            <a:noFill/>
          </a:ln>
        </p:spPr>
        <p:txBody>
          <a:bodyPr anchorCtr="0" anchor="t" bIns="42075" lIns="84175" spcFirstLastPara="1" rIns="84175" wrap="square" tIns="42075">
            <a:noAutofit/>
          </a:bodyPr>
          <a:lstStyle/>
          <a:p>
            <a:pPr indent="0" lvl="0" marL="0" rtl="0" algn="ctr">
              <a:lnSpc>
                <a:spcPct val="100000"/>
              </a:lnSpc>
              <a:spcBef>
                <a:spcPts val="700"/>
              </a:spcBef>
              <a:spcAft>
                <a:spcPts val="0"/>
              </a:spcAft>
              <a:buSzPts val="2400"/>
              <a:buFont typeface="Noto Sans Symbols"/>
              <a:buNone/>
            </a:pPr>
            <a:r>
              <a:t/>
            </a:r>
            <a:endParaRPr b="1" sz="1900">
              <a:solidFill>
                <a:schemeClr val="dk1"/>
              </a:solidFill>
            </a:endParaRPr>
          </a:p>
          <a:p>
            <a:pPr indent="0" lvl="0" marL="0" rtl="0" algn="ctr">
              <a:lnSpc>
                <a:spcPct val="100000"/>
              </a:lnSpc>
              <a:spcBef>
                <a:spcPts val="700"/>
              </a:spcBef>
              <a:spcAft>
                <a:spcPts val="0"/>
              </a:spcAft>
              <a:buSzPts val="2400"/>
              <a:buFont typeface="Noto Sans Symbols"/>
              <a:buNone/>
            </a:pPr>
            <a:r>
              <a:t/>
            </a:r>
            <a:endParaRPr b="1" sz="1900">
              <a:solidFill>
                <a:schemeClr val="dk1"/>
              </a:solidFill>
            </a:endParaRPr>
          </a:p>
        </p:txBody>
      </p:sp>
      <p:pic>
        <p:nvPicPr>
          <p:cNvPr id="68" name="Google Shape;68;g16775f2708d_0_503"/>
          <p:cNvPicPr preferRelativeResize="0"/>
          <p:nvPr/>
        </p:nvPicPr>
        <p:blipFill>
          <a:blip r:embed="rId4">
            <a:alphaModFix/>
          </a:blip>
          <a:stretch>
            <a:fillRect/>
          </a:stretch>
        </p:blipFill>
        <p:spPr>
          <a:xfrm>
            <a:off x="6034976" y="2100011"/>
            <a:ext cx="791603" cy="904200"/>
          </a:xfrm>
          <a:prstGeom prst="rect">
            <a:avLst/>
          </a:prstGeom>
          <a:noFill/>
          <a:ln>
            <a:noFill/>
          </a:ln>
        </p:spPr>
      </p:pic>
      <p:pic>
        <p:nvPicPr>
          <p:cNvPr id="69" name="Google Shape;69;g16775f2708d_0_503"/>
          <p:cNvPicPr preferRelativeResize="0"/>
          <p:nvPr/>
        </p:nvPicPr>
        <p:blipFill>
          <a:blip r:embed="rId5">
            <a:alphaModFix/>
          </a:blip>
          <a:stretch>
            <a:fillRect/>
          </a:stretch>
        </p:blipFill>
        <p:spPr>
          <a:xfrm>
            <a:off x="4212850" y="2075262"/>
            <a:ext cx="635775" cy="953675"/>
          </a:xfrm>
          <a:prstGeom prst="rect">
            <a:avLst/>
          </a:prstGeom>
          <a:noFill/>
          <a:ln>
            <a:noFill/>
          </a:ln>
        </p:spPr>
      </p:pic>
      <p:pic>
        <p:nvPicPr>
          <p:cNvPr id="70" name="Google Shape;70;g16775f2708d_0_503"/>
          <p:cNvPicPr preferRelativeResize="0"/>
          <p:nvPr/>
        </p:nvPicPr>
        <p:blipFill>
          <a:blip r:embed="rId6">
            <a:alphaModFix/>
          </a:blip>
          <a:stretch>
            <a:fillRect/>
          </a:stretch>
        </p:blipFill>
        <p:spPr>
          <a:xfrm>
            <a:off x="2051013" y="2100000"/>
            <a:ext cx="602800" cy="904200"/>
          </a:xfrm>
          <a:prstGeom prst="rect">
            <a:avLst/>
          </a:prstGeom>
          <a:noFill/>
          <a:ln>
            <a:noFill/>
          </a:ln>
        </p:spPr>
      </p:pic>
      <p:pic>
        <p:nvPicPr>
          <p:cNvPr id="71" name="Google Shape;71;g16775f2708d_0_503"/>
          <p:cNvPicPr preferRelativeResize="0"/>
          <p:nvPr/>
        </p:nvPicPr>
        <p:blipFill>
          <a:blip r:embed="rId7">
            <a:alphaModFix/>
          </a:blip>
          <a:stretch>
            <a:fillRect/>
          </a:stretch>
        </p:blipFill>
        <p:spPr>
          <a:xfrm>
            <a:off x="6190450" y="4115850"/>
            <a:ext cx="2662776" cy="61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17117a8850b_7_0"/>
          <p:cNvSpPr txBox="1"/>
          <p:nvPr/>
        </p:nvSpPr>
        <p:spPr>
          <a:xfrm>
            <a:off x="4496450" y="1197300"/>
            <a:ext cx="4544100" cy="23457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Ibrahim Sabek, post-doc , MIT</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Ahmed Eldawy, UC Riverside</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Amr Magdy, UC Riverside</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Mohamed Sarwat, Arizona State U.</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Chi-Yin Chow, City U. of Hong Kong</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Abdeltawab Hendawi, U. of Rhode Island</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Louai Alarabi, Umm Al-Qura U (Saudi Arabia)</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Mohamed Khalefa, SUNY Old Westbury</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p:txBody>
      </p:sp>
      <p:sp>
        <p:nvSpPr>
          <p:cNvPr id="153" name="Google Shape;153;g17117a8850b_7_0"/>
          <p:cNvSpPr/>
          <p:nvPr/>
        </p:nvSpPr>
        <p:spPr>
          <a:xfrm>
            <a:off x="322475" y="98925"/>
            <a:ext cx="8254800" cy="4497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3000">
                <a:solidFill>
                  <a:schemeClr val="accent1"/>
                </a:solidFill>
              </a:rPr>
              <a:t>UMN Alumni</a:t>
            </a:r>
            <a:endParaRPr b="0" i="0" sz="100" u="none" cap="none" strike="noStrike">
              <a:solidFill>
                <a:schemeClr val="accent1"/>
              </a:solidFill>
              <a:latin typeface="Arial"/>
              <a:ea typeface="Arial"/>
              <a:cs typeface="Arial"/>
              <a:sym typeface="Arial"/>
            </a:endParaRPr>
          </a:p>
        </p:txBody>
      </p:sp>
      <p:sp>
        <p:nvSpPr>
          <p:cNvPr id="154" name="Google Shape;154;g17117a8850b_7_0"/>
          <p:cNvSpPr txBox="1"/>
          <p:nvPr/>
        </p:nvSpPr>
        <p:spPr>
          <a:xfrm>
            <a:off x="4496445" y="736918"/>
            <a:ext cx="1440300" cy="272100"/>
          </a:xfrm>
          <a:prstGeom prst="rect">
            <a:avLst/>
          </a:prstGeom>
          <a:noFill/>
          <a:ln>
            <a:noFill/>
          </a:ln>
        </p:spPr>
        <p:txBody>
          <a:bodyPr anchorCtr="0" anchor="t" bIns="42075" lIns="84175" spcFirstLastPara="1" rIns="84175" wrap="square" tIns="4207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Academia :</a:t>
            </a:r>
            <a:endParaRPr b="1" i="0" sz="2000" u="none" cap="none" strike="noStrike">
              <a:solidFill>
                <a:schemeClr val="dk1"/>
              </a:solidFill>
              <a:latin typeface="Arial"/>
              <a:ea typeface="Arial"/>
              <a:cs typeface="Arial"/>
              <a:sym typeface="Arial"/>
            </a:endParaRPr>
          </a:p>
        </p:txBody>
      </p:sp>
      <p:sp>
        <p:nvSpPr>
          <p:cNvPr id="155" name="Google Shape;155;g17117a8850b_7_0"/>
          <p:cNvSpPr txBox="1"/>
          <p:nvPr/>
        </p:nvSpPr>
        <p:spPr>
          <a:xfrm>
            <a:off x="184507" y="736913"/>
            <a:ext cx="3449700" cy="272100"/>
          </a:xfrm>
          <a:prstGeom prst="rect">
            <a:avLst/>
          </a:prstGeom>
          <a:noFill/>
          <a:ln>
            <a:noFill/>
          </a:ln>
        </p:spPr>
        <p:txBody>
          <a:bodyPr anchorCtr="0" anchor="t" bIns="42075" lIns="84175" spcFirstLastPara="1" rIns="84175" wrap="square" tIns="4207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Industry and Government :</a:t>
            </a:r>
            <a:endParaRPr b="0" i="0" sz="1200" u="none" cap="none" strike="noStrike">
              <a:solidFill>
                <a:schemeClr val="dk1"/>
              </a:solidFill>
              <a:latin typeface="Arial"/>
              <a:ea typeface="Arial"/>
              <a:cs typeface="Arial"/>
              <a:sym typeface="Arial"/>
            </a:endParaRPr>
          </a:p>
        </p:txBody>
      </p:sp>
      <p:sp>
        <p:nvSpPr>
          <p:cNvPr id="156" name="Google Shape;156;g17117a8850b_7_0"/>
          <p:cNvSpPr txBox="1"/>
          <p:nvPr/>
        </p:nvSpPr>
        <p:spPr>
          <a:xfrm>
            <a:off x="184500" y="1197300"/>
            <a:ext cx="3903900" cy="25182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Justin Levandoski, Google</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Jie Bao, JD iCity (China)</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Christopher Jonathan, Founder, Lakes Konstelasi Data</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Dr. Biplob Debnath, NEC Labs</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p:txBody>
      </p:sp>
      <p:pic>
        <p:nvPicPr>
          <p:cNvPr id="157" name="Google Shape;157;g17117a8850b_7_0"/>
          <p:cNvPicPr preferRelativeResize="0"/>
          <p:nvPr/>
        </p:nvPicPr>
        <p:blipFill>
          <a:blip r:embed="rId3">
            <a:alphaModFix/>
          </a:blip>
          <a:stretch>
            <a:fillRect/>
          </a:stretch>
        </p:blipFill>
        <p:spPr>
          <a:xfrm>
            <a:off x="6557742" y="98925"/>
            <a:ext cx="2413459" cy="559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6775f2708d_0_733"/>
          <p:cNvSpPr/>
          <p:nvPr/>
        </p:nvSpPr>
        <p:spPr>
          <a:xfrm>
            <a:off x="444151" y="210299"/>
            <a:ext cx="5640900" cy="4560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3100">
                <a:solidFill>
                  <a:schemeClr val="accent1"/>
                </a:solidFill>
              </a:rPr>
              <a:t>Evacuation Route Plann</a:t>
            </a:r>
            <a:r>
              <a:rPr b="1" lang="en-US" sz="3800">
                <a:solidFill>
                  <a:schemeClr val="accent1"/>
                </a:solidFill>
              </a:rPr>
              <a:t>ing</a:t>
            </a:r>
            <a:endParaRPr b="0" i="0" sz="900" u="none" cap="none" strike="noStrike">
              <a:solidFill>
                <a:schemeClr val="accent1"/>
              </a:solidFill>
              <a:latin typeface="Arial"/>
              <a:ea typeface="Arial"/>
              <a:cs typeface="Arial"/>
              <a:sym typeface="Arial"/>
            </a:endParaRPr>
          </a:p>
        </p:txBody>
      </p:sp>
      <p:pic>
        <p:nvPicPr>
          <p:cNvPr id="163" name="Google Shape;163;g16775f2708d_0_733" title="fox9_aired_mpg.avi">
            <a:hlinkClick r:id="rId3"/>
          </p:cNvPr>
          <p:cNvPicPr preferRelativeResize="0"/>
          <p:nvPr/>
        </p:nvPicPr>
        <p:blipFill>
          <a:blip r:embed="rId4">
            <a:alphaModFix/>
          </a:blip>
          <a:stretch>
            <a:fillRect/>
          </a:stretch>
        </p:blipFill>
        <p:spPr>
          <a:xfrm>
            <a:off x="1558275" y="920825"/>
            <a:ext cx="5159250" cy="3869425"/>
          </a:xfrm>
          <a:prstGeom prst="rect">
            <a:avLst/>
          </a:prstGeom>
          <a:noFill/>
          <a:ln>
            <a:noFill/>
          </a:ln>
        </p:spPr>
      </p:pic>
      <p:pic>
        <p:nvPicPr>
          <p:cNvPr id="164" name="Google Shape;164;g16775f2708d_0_733"/>
          <p:cNvPicPr preferRelativeResize="0"/>
          <p:nvPr/>
        </p:nvPicPr>
        <p:blipFill>
          <a:blip r:embed="rId5">
            <a:alphaModFix/>
          </a:blip>
          <a:stretch>
            <a:fillRect/>
          </a:stretch>
        </p:blipFill>
        <p:spPr>
          <a:xfrm>
            <a:off x="6724375" y="34675"/>
            <a:ext cx="2292623" cy="5317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16e02dcb39c_3_42"/>
          <p:cNvPicPr preferRelativeResize="0"/>
          <p:nvPr/>
        </p:nvPicPr>
        <p:blipFill rotWithShape="1">
          <a:blip r:embed="rId3">
            <a:alphaModFix/>
          </a:blip>
          <a:srcRect b="19152" l="0" r="0" t="0"/>
          <a:stretch/>
        </p:blipFill>
        <p:spPr>
          <a:xfrm>
            <a:off x="2763950" y="2278849"/>
            <a:ext cx="5887550" cy="1358325"/>
          </a:xfrm>
          <a:prstGeom prst="rect">
            <a:avLst/>
          </a:prstGeom>
          <a:noFill/>
          <a:ln>
            <a:noFill/>
          </a:ln>
        </p:spPr>
      </p:pic>
      <p:pic>
        <p:nvPicPr>
          <p:cNvPr id="170" name="Google Shape;170;g16e02dcb39c_3_42"/>
          <p:cNvPicPr preferRelativeResize="0"/>
          <p:nvPr/>
        </p:nvPicPr>
        <p:blipFill>
          <a:blip r:embed="rId4">
            <a:alphaModFix/>
          </a:blip>
          <a:stretch>
            <a:fillRect/>
          </a:stretch>
        </p:blipFill>
        <p:spPr>
          <a:xfrm>
            <a:off x="326825" y="2910050"/>
            <a:ext cx="1890900" cy="541550"/>
          </a:xfrm>
          <a:prstGeom prst="rect">
            <a:avLst/>
          </a:prstGeom>
          <a:noFill/>
          <a:ln>
            <a:noFill/>
          </a:ln>
        </p:spPr>
      </p:pic>
      <p:pic>
        <p:nvPicPr>
          <p:cNvPr id="171" name="Google Shape;171;g16e02dcb39c_3_42"/>
          <p:cNvPicPr preferRelativeResize="0"/>
          <p:nvPr/>
        </p:nvPicPr>
        <p:blipFill rotWithShape="1">
          <a:blip r:embed="rId5">
            <a:alphaModFix/>
          </a:blip>
          <a:srcRect b="0" l="0" r="0" t="28921"/>
          <a:stretch/>
        </p:blipFill>
        <p:spPr>
          <a:xfrm>
            <a:off x="2377950" y="3670804"/>
            <a:ext cx="6513499" cy="541550"/>
          </a:xfrm>
          <a:prstGeom prst="rect">
            <a:avLst/>
          </a:prstGeom>
          <a:noFill/>
          <a:ln>
            <a:noFill/>
          </a:ln>
        </p:spPr>
      </p:pic>
      <p:sp>
        <p:nvSpPr>
          <p:cNvPr id="172" name="Google Shape;172;g16e02dcb39c_3_42"/>
          <p:cNvSpPr txBox="1"/>
          <p:nvPr/>
        </p:nvSpPr>
        <p:spPr>
          <a:xfrm>
            <a:off x="240350" y="194000"/>
            <a:ext cx="8458800" cy="403500"/>
          </a:xfrm>
          <a:prstGeom prst="rect">
            <a:avLst/>
          </a:prstGeom>
          <a:noFill/>
          <a:ln>
            <a:noFill/>
          </a:ln>
        </p:spPr>
        <p:txBody>
          <a:bodyPr anchorCtr="0" anchor="ctr" bIns="37775" lIns="75600" spcFirstLastPara="1" rIns="75600" wrap="square" tIns="37775">
            <a:noAutofit/>
          </a:bodyPr>
          <a:lstStyle/>
          <a:p>
            <a:pPr indent="0" lvl="0" marL="0" marR="0" rtl="0" algn="ctr">
              <a:lnSpc>
                <a:spcPct val="100000"/>
              </a:lnSpc>
              <a:spcBef>
                <a:spcPts val="0"/>
              </a:spcBef>
              <a:spcAft>
                <a:spcPts val="0"/>
              </a:spcAft>
              <a:buClr>
                <a:srgbClr val="000000"/>
              </a:buClr>
              <a:buSzPts val="1200"/>
              <a:buFont typeface="Arial"/>
              <a:buNone/>
            </a:pPr>
            <a:r>
              <a:rPr b="1" lang="en-US" sz="3300">
                <a:solidFill>
                  <a:schemeClr val="accent1"/>
                </a:solidFill>
              </a:rPr>
              <a:t>Many compelling opportunities lie ahead</a:t>
            </a:r>
            <a:r>
              <a:rPr b="1" lang="en-US" sz="3300">
                <a:solidFill>
                  <a:schemeClr val="accent1"/>
                </a:solidFill>
              </a:rPr>
              <a:t>!</a:t>
            </a:r>
            <a:endParaRPr b="0" i="0" sz="500" cap="none" strike="noStrike">
              <a:solidFill>
                <a:schemeClr val="accent1"/>
              </a:solidFill>
              <a:latin typeface="Arial"/>
              <a:ea typeface="Arial"/>
              <a:cs typeface="Arial"/>
              <a:sym typeface="Arial"/>
            </a:endParaRPr>
          </a:p>
        </p:txBody>
      </p:sp>
      <p:sp>
        <p:nvSpPr>
          <p:cNvPr id="173" name="Google Shape;173;g16e02dcb39c_3_42"/>
          <p:cNvSpPr/>
          <p:nvPr/>
        </p:nvSpPr>
        <p:spPr>
          <a:xfrm>
            <a:off x="719550" y="947050"/>
            <a:ext cx="7091700" cy="833100"/>
          </a:xfrm>
          <a:prstGeom prst="rect">
            <a:avLst/>
          </a:prstGeom>
          <a:noFill/>
          <a:ln>
            <a:noFill/>
          </a:ln>
        </p:spPr>
        <p:txBody>
          <a:bodyPr anchorCtr="0" anchor="t" bIns="37775" lIns="75600" spcFirstLastPara="1" rIns="75600" wrap="square" tIns="37775">
            <a:noAutofit/>
          </a:bodyPr>
          <a:lstStyle/>
          <a:p>
            <a:pPr indent="0" lvl="0" marL="0" rtl="0" algn="l">
              <a:spcBef>
                <a:spcPts val="0"/>
              </a:spcBef>
              <a:spcAft>
                <a:spcPts val="0"/>
              </a:spcAft>
              <a:buNone/>
            </a:pPr>
            <a:r>
              <a:t/>
            </a:r>
            <a:endParaRPr b="1" sz="2200" u="sng">
              <a:solidFill>
                <a:srgbClr val="0000FF"/>
              </a:solidFill>
            </a:endParaRPr>
          </a:p>
          <a:p>
            <a:pPr indent="-330200" lvl="0" marL="381000" rtl="0" algn="l">
              <a:spcBef>
                <a:spcPts val="0"/>
              </a:spcBef>
              <a:spcAft>
                <a:spcPts val="0"/>
              </a:spcAft>
              <a:buClr>
                <a:schemeClr val="accent1"/>
              </a:buClr>
              <a:buSzPts val="2200"/>
              <a:buChar char="●"/>
            </a:pPr>
            <a:r>
              <a:rPr b="1" lang="en-US" sz="2200">
                <a:solidFill>
                  <a:schemeClr val="accent1"/>
                </a:solidFill>
              </a:rPr>
              <a:t>Spatial Big Data, Geo-</a:t>
            </a:r>
            <a:r>
              <a:rPr b="1" lang="en-US" sz="2200">
                <a:solidFill>
                  <a:schemeClr val="accent1"/>
                </a:solidFill>
              </a:rPr>
              <a:t>AI, Digital Twins, … </a:t>
            </a:r>
            <a:endParaRPr b="1" sz="2200">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6775f2708d_0_224"/>
          <p:cNvSpPr/>
          <p:nvPr/>
        </p:nvSpPr>
        <p:spPr>
          <a:xfrm>
            <a:off x="1252943" y="947051"/>
            <a:ext cx="6996600" cy="2495100"/>
          </a:xfrm>
          <a:prstGeom prst="rect">
            <a:avLst/>
          </a:prstGeom>
          <a:noFill/>
          <a:ln>
            <a:noFill/>
          </a:ln>
        </p:spPr>
        <p:txBody>
          <a:bodyPr anchorCtr="0" anchor="t" bIns="37775" lIns="75600" spcFirstLastPara="1" rIns="75600" wrap="square" tIns="37775">
            <a:noAutofit/>
          </a:bodyPr>
          <a:lstStyle/>
          <a:p>
            <a:pPr indent="-330200" lvl="0" marL="381000" rtl="0" algn="l">
              <a:spcBef>
                <a:spcPts val="0"/>
              </a:spcBef>
              <a:spcAft>
                <a:spcPts val="0"/>
              </a:spcAft>
              <a:buClr>
                <a:schemeClr val="accent1"/>
              </a:buClr>
              <a:buSzPts val="2200"/>
              <a:buChar char="●"/>
            </a:pPr>
            <a:r>
              <a:rPr lang="en-US" sz="2200">
                <a:solidFill>
                  <a:schemeClr val="accent1"/>
                </a:solidFill>
              </a:rPr>
              <a:t>Spatial Computing Overview</a:t>
            </a:r>
            <a:endParaRPr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rgbClr val="0000FF"/>
              </a:buClr>
              <a:buSzPts val="2200"/>
              <a:buChar char="●"/>
            </a:pPr>
            <a:r>
              <a:rPr b="1" lang="en-US" sz="2200" u="sng">
                <a:solidFill>
                  <a:srgbClr val="0000FF"/>
                </a:solidFill>
              </a:rPr>
              <a:t>Spatial Big Data Science </a:t>
            </a:r>
            <a:endParaRPr b="1" sz="2200" u="sng">
              <a:solidFill>
                <a:srgbClr val="0000FF"/>
              </a:solidFill>
            </a:endParaRPr>
          </a:p>
          <a:p>
            <a:pPr indent="-330200" lvl="1" marL="762000" rtl="0" algn="l">
              <a:spcBef>
                <a:spcPts val="0"/>
              </a:spcBef>
              <a:spcAft>
                <a:spcPts val="0"/>
              </a:spcAft>
              <a:buClr>
                <a:srgbClr val="0000FF"/>
              </a:buClr>
              <a:buSzPts val="2200"/>
              <a:buChar char="○"/>
            </a:pPr>
            <a:r>
              <a:rPr b="1" lang="en-US" sz="2200" u="sng">
                <a:solidFill>
                  <a:srgbClr val="0000FF"/>
                </a:solidFill>
                <a:extLst>
                  <a:ext uri="http://customooxmlschemas.google.com/">
                    <go:slidesCustomData xmlns:go="http://customooxmlschemas.google.com/" textRoundtripDataId="1"/>
                  </a:ext>
                </a:extLst>
              </a:rPr>
              <a:t>Jayant Gupta </a:t>
            </a:r>
            <a:r>
              <a:rPr lang="en-US" sz="2200" u="sng">
                <a:solidFill>
                  <a:srgbClr val="0000FF"/>
                </a:solidFill>
              </a:rPr>
              <a:t>for Prof. Shekhar</a:t>
            </a:r>
            <a:endParaRPr sz="2200" u="sng">
              <a:solidFill>
                <a:srgbClr val="0000FF"/>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lang="en-US" sz="2200">
                <a:solidFill>
                  <a:schemeClr val="accent1"/>
                </a:solidFill>
              </a:rPr>
              <a:t>Spatial Big Data Management - Prof. Mokbel</a:t>
            </a:r>
            <a:endParaRPr sz="2200">
              <a:solidFill>
                <a:schemeClr val="accent1"/>
              </a:solidFill>
            </a:endParaRPr>
          </a:p>
          <a:p>
            <a:pPr indent="0" lvl="0" marL="381000" rtl="0" algn="l">
              <a:spcBef>
                <a:spcPts val="0"/>
              </a:spcBef>
              <a:spcAft>
                <a:spcPts val="0"/>
              </a:spcAft>
              <a:buNone/>
            </a:pPr>
            <a:r>
              <a:t/>
            </a:r>
            <a:endParaRPr sz="2200">
              <a:solidFill>
                <a:schemeClr val="accent1"/>
              </a:solidFill>
            </a:endParaRPr>
          </a:p>
          <a:p>
            <a:pPr indent="-330200" lvl="0" marL="381000" rtl="0" algn="l">
              <a:spcBef>
                <a:spcPts val="0"/>
              </a:spcBef>
              <a:spcAft>
                <a:spcPts val="0"/>
              </a:spcAft>
              <a:buClr>
                <a:schemeClr val="accent1"/>
              </a:buClr>
              <a:buSzPts val="2200"/>
              <a:buChar char="●"/>
            </a:pPr>
            <a:r>
              <a:rPr lang="en-US" sz="2200">
                <a:solidFill>
                  <a:schemeClr val="accent1"/>
                </a:solidFill>
              </a:rPr>
              <a:t>Spatial Enabled AI - Prof. Chiang</a:t>
            </a:r>
            <a:endParaRPr sz="2200">
              <a:solidFill>
                <a:schemeClr val="accent1"/>
              </a:solidFill>
            </a:endParaRPr>
          </a:p>
          <a:p>
            <a:pPr indent="0" lvl="0" marL="381000" rtl="0" algn="l">
              <a:spcBef>
                <a:spcPts val="0"/>
              </a:spcBef>
              <a:spcAft>
                <a:spcPts val="0"/>
              </a:spcAft>
              <a:buNone/>
            </a:pPr>
            <a:r>
              <a:t/>
            </a:r>
            <a:endParaRPr b="1" sz="2200">
              <a:solidFill>
                <a:schemeClr val="accent1"/>
              </a:solidFill>
            </a:endParaRPr>
          </a:p>
        </p:txBody>
      </p:sp>
      <p:sp>
        <p:nvSpPr>
          <p:cNvPr id="179" name="Google Shape;179;g16775f2708d_0_224"/>
          <p:cNvSpPr/>
          <p:nvPr/>
        </p:nvSpPr>
        <p:spPr>
          <a:xfrm>
            <a:off x="444160" y="210292"/>
            <a:ext cx="66606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Table of Contents</a:t>
            </a:r>
            <a:endParaRPr b="0" i="0" sz="1200" u="none" cap="none" strike="noStrike">
              <a:solidFill>
                <a:schemeClr val="accent1"/>
              </a:solidFill>
              <a:latin typeface="Arial"/>
              <a:ea typeface="Arial"/>
              <a:cs typeface="Arial"/>
              <a:sym typeface="Arial"/>
            </a:endParaRPr>
          </a:p>
        </p:txBody>
      </p:sp>
      <p:pic>
        <p:nvPicPr>
          <p:cNvPr id="180" name="Google Shape;180;g16775f2708d_0_224"/>
          <p:cNvPicPr preferRelativeResize="0"/>
          <p:nvPr/>
        </p:nvPicPr>
        <p:blipFill>
          <a:blip r:embed="rId3">
            <a:alphaModFix/>
          </a:blip>
          <a:stretch>
            <a:fillRect/>
          </a:stretch>
        </p:blipFill>
        <p:spPr>
          <a:xfrm>
            <a:off x="7563253" y="1112725"/>
            <a:ext cx="1070626" cy="1222951"/>
          </a:xfrm>
          <a:prstGeom prst="rect">
            <a:avLst/>
          </a:prstGeom>
          <a:noFill/>
          <a:ln>
            <a:noFill/>
          </a:ln>
        </p:spPr>
      </p:pic>
      <p:pic>
        <p:nvPicPr>
          <p:cNvPr id="181" name="Google Shape;181;g16775f2708d_0_224"/>
          <p:cNvPicPr preferRelativeResize="0"/>
          <p:nvPr/>
        </p:nvPicPr>
        <p:blipFill rotWithShape="1">
          <a:blip r:embed="rId4">
            <a:alphaModFix/>
          </a:blip>
          <a:srcRect b="25528" l="19826" r="0" t="0"/>
          <a:stretch/>
        </p:blipFill>
        <p:spPr>
          <a:xfrm>
            <a:off x="7563250" y="2728000"/>
            <a:ext cx="1070624" cy="1085640"/>
          </a:xfrm>
          <a:prstGeom prst="rect">
            <a:avLst/>
          </a:prstGeom>
          <a:noFill/>
          <a:ln>
            <a:noFill/>
          </a:ln>
        </p:spPr>
      </p:pic>
      <p:pic>
        <p:nvPicPr>
          <p:cNvPr id="182" name="Google Shape;182;g16775f2708d_0_224"/>
          <p:cNvPicPr preferRelativeResize="0"/>
          <p:nvPr/>
        </p:nvPicPr>
        <p:blipFill rotWithShape="1">
          <a:blip r:embed="rId5">
            <a:alphaModFix/>
          </a:blip>
          <a:srcRect b="0" l="0" r="0" t="0"/>
          <a:stretch/>
        </p:blipFill>
        <p:spPr>
          <a:xfrm>
            <a:off x="114775" y="1037900"/>
            <a:ext cx="1138175" cy="15934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6775f2708d_0_740"/>
          <p:cNvSpPr txBox="1"/>
          <p:nvPr>
            <p:ph type="title"/>
          </p:nvPr>
        </p:nvSpPr>
        <p:spPr>
          <a:xfrm>
            <a:off x="152400" y="73859"/>
            <a:ext cx="7772400" cy="857400"/>
          </a:xfrm>
          <a:prstGeom prst="rect">
            <a:avLst/>
          </a:prstGeom>
          <a:noFill/>
          <a:ln>
            <a:noFill/>
          </a:ln>
        </p:spPr>
        <p:txBody>
          <a:bodyPr anchorCtr="0" anchor="ctr" bIns="25700" lIns="51425" spcFirstLastPara="1" rIns="51425" wrap="square" tIns="25700">
            <a:noAutofit/>
          </a:bodyPr>
          <a:lstStyle/>
          <a:p>
            <a:pPr indent="0" lvl="0" marL="0" rtl="0" algn="l">
              <a:spcBef>
                <a:spcPts val="0"/>
              </a:spcBef>
              <a:spcAft>
                <a:spcPts val="0"/>
              </a:spcAft>
              <a:buNone/>
            </a:pPr>
            <a:r>
              <a:rPr lang="en-US" sz="2400"/>
              <a:t>A Spatial Data Science Story: 1854 London Cholera </a:t>
            </a:r>
            <a:endParaRPr/>
          </a:p>
        </p:txBody>
      </p:sp>
      <p:grpSp>
        <p:nvGrpSpPr>
          <p:cNvPr id="188" name="Google Shape;188;g16775f2708d_0_740"/>
          <p:cNvGrpSpPr/>
          <p:nvPr/>
        </p:nvGrpSpPr>
        <p:grpSpPr>
          <a:xfrm>
            <a:off x="514628" y="2201665"/>
            <a:ext cx="6522501" cy="699722"/>
            <a:chOff x="225660" y="2392403"/>
            <a:chExt cx="8389069" cy="932962"/>
          </a:xfrm>
        </p:grpSpPr>
        <p:sp>
          <p:nvSpPr>
            <p:cNvPr id="189" name="Google Shape;189;g16775f2708d_0_740"/>
            <p:cNvSpPr/>
            <p:nvPr/>
          </p:nvSpPr>
          <p:spPr>
            <a:xfrm>
              <a:off x="225660" y="2392403"/>
              <a:ext cx="1487763" cy="911144"/>
            </a:xfrm>
            <a:custGeom>
              <a:rect b="b" l="l" r="r" t="t"/>
              <a:pathLst>
                <a:path extrusionOk="0" h="911144" w="1334317">
                  <a:moveTo>
                    <a:pt x="0" y="91114"/>
                  </a:moveTo>
                  <a:cubicBezTo>
                    <a:pt x="0" y="40793"/>
                    <a:pt x="40793" y="0"/>
                    <a:pt x="91114" y="0"/>
                  </a:cubicBezTo>
                  <a:lnTo>
                    <a:pt x="1243203" y="0"/>
                  </a:lnTo>
                  <a:cubicBezTo>
                    <a:pt x="1293524" y="0"/>
                    <a:pt x="1334317" y="40793"/>
                    <a:pt x="1334317" y="91114"/>
                  </a:cubicBezTo>
                  <a:lnTo>
                    <a:pt x="1334317" y="820030"/>
                  </a:lnTo>
                  <a:cubicBezTo>
                    <a:pt x="1334317" y="870351"/>
                    <a:pt x="1293524" y="911144"/>
                    <a:pt x="1243203" y="911144"/>
                  </a:cubicBezTo>
                  <a:lnTo>
                    <a:pt x="91114" y="911144"/>
                  </a:lnTo>
                  <a:cubicBezTo>
                    <a:pt x="40793" y="911144"/>
                    <a:pt x="0" y="870351"/>
                    <a:pt x="0" y="820030"/>
                  </a:cubicBezTo>
                  <a:lnTo>
                    <a:pt x="0" y="91114"/>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65725" lIns="65725" spcFirstLastPara="1" rIns="65725" wrap="square" tIns="65725">
              <a:noAutofit/>
            </a:bodyPr>
            <a:lstStyle/>
            <a:p>
              <a:pPr indent="0" lvl="0" marL="0" marR="0" rtl="0" algn="ctr">
                <a:lnSpc>
                  <a:spcPct val="90000"/>
                </a:lnSpc>
                <a:spcBef>
                  <a:spcPts val="0"/>
                </a:spcBef>
                <a:spcAft>
                  <a:spcPts val="0"/>
                </a:spcAft>
                <a:buNone/>
              </a:pPr>
              <a:r>
                <a:t/>
              </a:r>
              <a:endParaRPr sz="1200">
                <a:latin typeface="Arial"/>
                <a:ea typeface="Arial"/>
                <a:cs typeface="Arial"/>
                <a:sym typeface="Arial"/>
              </a:endParaRPr>
            </a:p>
          </p:txBody>
        </p:sp>
        <p:sp>
          <p:nvSpPr>
            <p:cNvPr id="190" name="Google Shape;190;g16775f2708d_0_740"/>
            <p:cNvSpPr/>
            <p:nvPr/>
          </p:nvSpPr>
          <p:spPr>
            <a:xfrm>
              <a:off x="1844614" y="2684984"/>
              <a:ext cx="278661" cy="325981"/>
            </a:xfrm>
            <a:custGeom>
              <a:rect b="b" l="l" r="r" t="t"/>
              <a:pathLst>
                <a:path extrusionOk="0" h="325981" w="27866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8875" lIns="0" spcFirstLastPara="1" rIns="62675" wrap="square" tIns="48875">
              <a:noAutofit/>
            </a:bodyPr>
            <a:lstStyle/>
            <a:p>
              <a:pPr indent="0" lvl="0" marL="0" marR="0" rtl="0" algn="ctr">
                <a:lnSpc>
                  <a:spcPct val="90000"/>
                </a:lnSpc>
                <a:spcBef>
                  <a:spcPts val="0"/>
                </a:spcBef>
                <a:spcAft>
                  <a:spcPts val="0"/>
                </a:spcAft>
                <a:buNone/>
              </a:pPr>
              <a:r>
                <a:t/>
              </a:r>
              <a:endParaRPr sz="1100">
                <a:solidFill>
                  <a:schemeClr val="lt1"/>
                </a:solidFill>
                <a:latin typeface="Arial"/>
                <a:ea typeface="Arial"/>
                <a:cs typeface="Arial"/>
                <a:sym typeface="Arial"/>
              </a:endParaRPr>
            </a:p>
          </p:txBody>
        </p:sp>
        <p:sp>
          <p:nvSpPr>
            <p:cNvPr id="191" name="Google Shape;191;g16775f2708d_0_740"/>
            <p:cNvSpPr/>
            <p:nvPr/>
          </p:nvSpPr>
          <p:spPr>
            <a:xfrm>
              <a:off x="2144305" y="2414221"/>
              <a:ext cx="2398358" cy="911144"/>
            </a:xfrm>
            <a:custGeom>
              <a:rect b="b" l="l" r="r" t="t"/>
              <a:pathLst>
                <a:path extrusionOk="0" h="911144" w="2398358">
                  <a:moveTo>
                    <a:pt x="0" y="91114"/>
                  </a:moveTo>
                  <a:cubicBezTo>
                    <a:pt x="0" y="40793"/>
                    <a:pt x="40793" y="0"/>
                    <a:pt x="91114" y="0"/>
                  </a:cubicBezTo>
                  <a:lnTo>
                    <a:pt x="2307244" y="0"/>
                  </a:lnTo>
                  <a:cubicBezTo>
                    <a:pt x="2357565" y="0"/>
                    <a:pt x="2398358" y="40793"/>
                    <a:pt x="2398358" y="91114"/>
                  </a:cubicBezTo>
                  <a:lnTo>
                    <a:pt x="2398358" y="820030"/>
                  </a:lnTo>
                  <a:cubicBezTo>
                    <a:pt x="2398358" y="870351"/>
                    <a:pt x="2357565" y="911144"/>
                    <a:pt x="2307244" y="911144"/>
                  </a:cubicBezTo>
                  <a:lnTo>
                    <a:pt x="91114" y="911144"/>
                  </a:lnTo>
                  <a:cubicBezTo>
                    <a:pt x="40793" y="911144"/>
                    <a:pt x="0" y="870351"/>
                    <a:pt x="0" y="820030"/>
                  </a:cubicBezTo>
                  <a:lnTo>
                    <a:pt x="0" y="91114"/>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65725" lIns="65725" spcFirstLastPara="1" rIns="65725" wrap="square" tIns="65725">
              <a:noAutofit/>
            </a:bodyPr>
            <a:lstStyle/>
            <a:p>
              <a:pPr indent="0" lvl="0" marL="0" marR="0" rtl="0" algn="ctr">
                <a:lnSpc>
                  <a:spcPct val="90000"/>
                </a:lnSpc>
                <a:spcBef>
                  <a:spcPts val="0"/>
                </a:spcBef>
                <a:spcAft>
                  <a:spcPts val="0"/>
                </a:spcAft>
                <a:buNone/>
              </a:pPr>
              <a:r>
                <a:t/>
              </a:r>
              <a:endParaRPr sz="1200">
                <a:solidFill>
                  <a:srgbClr val="FF0000"/>
                </a:solidFill>
                <a:latin typeface="Arial"/>
                <a:ea typeface="Arial"/>
                <a:cs typeface="Arial"/>
                <a:sym typeface="Arial"/>
              </a:endParaRPr>
            </a:p>
          </p:txBody>
        </p:sp>
        <p:sp>
          <p:nvSpPr>
            <p:cNvPr id="192" name="Google Shape;192;g16775f2708d_0_740"/>
            <p:cNvSpPr/>
            <p:nvPr/>
          </p:nvSpPr>
          <p:spPr>
            <a:xfrm>
              <a:off x="4768749" y="2684984"/>
              <a:ext cx="278661" cy="325981"/>
            </a:xfrm>
            <a:custGeom>
              <a:rect b="b" l="l" r="r" t="t"/>
              <a:pathLst>
                <a:path extrusionOk="0" h="325981" w="27866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8875" lIns="0" spcFirstLastPara="1" rIns="62675" wrap="square" tIns="48875">
              <a:noAutofit/>
            </a:bodyPr>
            <a:lstStyle/>
            <a:p>
              <a:pPr indent="0" lvl="0" marL="0" marR="0" rtl="0" algn="ctr">
                <a:lnSpc>
                  <a:spcPct val="90000"/>
                </a:lnSpc>
                <a:spcBef>
                  <a:spcPts val="0"/>
                </a:spcBef>
                <a:spcAft>
                  <a:spcPts val="0"/>
                </a:spcAft>
                <a:buNone/>
              </a:pPr>
              <a:r>
                <a:t/>
              </a:r>
              <a:endParaRPr sz="1100">
                <a:solidFill>
                  <a:schemeClr val="lt1"/>
                </a:solidFill>
                <a:latin typeface="Arial"/>
                <a:ea typeface="Arial"/>
                <a:cs typeface="Arial"/>
                <a:sym typeface="Arial"/>
              </a:endParaRPr>
            </a:p>
          </p:txBody>
        </p:sp>
        <p:sp>
          <p:nvSpPr>
            <p:cNvPr id="193" name="Google Shape;193;g16775f2708d_0_740"/>
            <p:cNvSpPr/>
            <p:nvPr/>
          </p:nvSpPr>
          <p:spPr>
            <a:xfrm>
              <a:off x="5163082" y="2392403"/>
              <a:ext cx="1903641" cy="911144"/>
            </a:xfrm>
            <a:custGeom>
              <a:rect b="b" l="l" r="r" t="t"/>
              <a:pathLst>
                <a:path extrusionOk="0" h="911144" w="1903641">
                  <a:moveTo>
                    <a:pt x="0" y="91114"/>
                  </a:moveTo>
                  <a:cubicBezTo>
                    <a:pt x="0" y="40793"/>
                    <a:pt x="40793" y="0"/>
                    <a:pt x="91114" y="0"/>
                  </a:cubicBezTo>
                  <a:lnTo>
                    <a:pt x="1812527" y="0"/>
                  </a:lnTo>
                  <a:cubicBezTo>
                    <a:pt x="1862848" y="0"/>
                    <a:pt x="1903641" y="40793"/>
                    <a:pt x="1903641" y="91114"/>
                  </a:cubicBezTo>
                  <a:lnTo>
                    <a:pt x="1903641" y="820030"/>
                  </a:lnTo>
                  <a:cubicBezTo>
                    <a:pt x="1903641" y="870351"/>
                    <a:pt x="1862848" y="911144"/>
                    <a:pt x="1812527" y="911144"/>
                  </a:cubicBezTo>
                  <a:lnTo>
                    <a:pt x="91114" y="911144"/>
                  </a:lnTo>
                  <a:cubicBezTo>
                    <a:pt x="40793" y="911144"/>
                    <a:pt x="0" y="870351"/>
                    <a:pt x="0" y="820030"/>
                  </a:cubicBezTo>
                  <a:lnTo>
                    <a:pt x="0" y="91114"/>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65725" lIns="65725" spcFirstLastPara="1" rIns="65725" wrap="square" tIns="65725">
              <a:noAutofit/>
            </a:bodyPr>
            <a:lstStyle/>
            <a:p>
              <a:pPr indent="0" lvl="0" marL="0" marR="0" rtl="0" algn="ctr">
                <a:lnSpc>
                  <a:spcPct val="90000"/>
                </a:lnSpc>
                <a:spcBef>
                  <a:spcPts val="0"/>
                </a:spcBef>
                <a:spcAft>
                  <a:spcPts val="0"/>
                </a:spcAft>
                <a:buNone/>
              </a:pPr>
              <a:r>
                <a:t/>
              </a:r>
              <a:endParaRPr sz="1200">
                <a:solidFill>
                  <a:schemeClr val="dk1"/>
                </a:solidFill>
                <a:latin typeface="Arial"/>
                <a:ea typeface="Arial"/>
                <a:cs typeface="Arial"/>
                <a:sym typeface="Arial"/>
              </a:endParaRPr>
            </a:p>
          </p:txBody>
        </p:sp>
        <p:sp>
          <p:nvSpPr>
            <p:cNvPr id="194" name="Google Shape;194;g16775f2708d_0_740"/>
            <p:cNvSpPr/>
            <p:nvPr/>
          </p:nvSpPr>
          <p:spPr>
            <a:xfrm>
              <a:off x="7198168" y="2684984"/>
              <a:ext cx="278661" cy="325981"/>
            </a:xfrm>
            <a:custGeom>
              <a:rect b="b" l="l" r="r" t="t"/>
              <a:pathLst>
                <a:path extrusionOk="0" h="325981" w="27866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8875" lIns="0" spcFirstLastPara="1" rIns="62675" wrap="square" tIns="48875">
              <a:noAutofit/>
            </a:bodyPr>
            <a:lstStyle/>
            <a:p>
              <a:pPr indent="0" lvl="0" marL="0" marR="0" rtl="0" algn="ctr">
                <a:lnSpc>
                  <a:spcPct val="90000"/>
                </a:lnSpc>
                <a:spcBef>
                  <a:spcPts val="0"/>
                </a:spcBef>
                <a:spcAft>
                  <a:spcPts val="0"/>
                </a:spcAft>
                <a:buNone/>
              </a:pPr>
              <a:r>
                <a:t/>
              </a:r>
              <a:endParaRPr sz="1100">
                <a:solidFill>
                  <a:schemeClr val="lt1"/>
                </a:solidFill>
                <a:latin typeface="Arial"/>
                <a:ea typeface="Arial"/>
                <a:cs typeface="Arial"/>
                <a:sym typeface="Arial"/>
              </a:endParaRPr>
            </a:p>
          </p:txBody>
        </p:sp>
        <p:sp>
          <p:nvSpPr>
            <p:cNvPr id="195" name="Google Shape;195;g16775f2708d_0_740"/>
            <p:cNvSpPr/>
            <p:nvPr/>
          </p:nvSpPr>
          <p:spPr>
            <a:xfrm>
              <a:off x="7592501" y="2392403"/>
              <a:ext cx="1022228" cy="911144"/>
            </a:xfrm>
            <a:custGeom>
              <a:rect b="b" l="l" r="r" t="t"/>
              <a:pathLst>
                <a:path extrusionOk="0" h="911144" w="1022228">
                  <a:moveTo>
                    <a:pt x="0" y="91114"/>
                  </a:moveTo>
                  <a:cubicBezTo>
                    <a:pt x="0" y="40793"/>
                    <a:pt x="40793" y="0"/>
                    <a:pt x="91114" y="0"/>
                  </a:cubicBezTo>
                  <a:lnTo>
                    <a:pt x="931114" y="0"/>
                  </a:lnTo>
                  <a:cubicBezTo>
                    <a:pt x="981435" y="0"/>
                    <a:pt x="1022228" y="40793"/>
                    <a:pt x="1022228" y="91114"/>
                  </a:cubicBezTo>
                  <a:lnTo>
                    <a:pt x="1022228" y="820030"/>
                  </a:lnTo>
                  <a:cubicBezTo>
                    <a:pt x="1022228" y="870351"/>
                    <a:pt x="981435" y="911144"/>
                    <a:pt x="931114" y="911144"/>
                  </a:cubicBezTo>
                  <a:lnTo>
                    <a:pt x="91114" y="911144"/>
                  </a:lnTo>
                  <a:cubicBezTo>
                    <a:pt x="40793" y="911144"/>
                    <a:pt x="0" y="870351"/>
                    <a:pt x="0" y="820030"/>
                  </a:cubicBezTo>
                  <a:lnTo>
                    <a:pt x="0" y="91114"/>
                  </a:lnTo>
                  <a:close/>
                </a:path>
              </a:pathLst>
            </a:custGeom>
            <a:noFill/>
            <a:ln cap="flat" cmpd="sng" w="9525">
              <a:solidFill>
                <a:schemeClr val="dk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65725" lIns="65725" spcFirstLastPara="1" rIns="65725" wrap="square" tIns="65725">
              <a:noAutofit/>
            </a:bodyPr>
            <a:lstStyle/>
            <a:p>
              <a:pPr indent="0" lvl="0" marL="0" marR="0" rtl="0" algn="ctr">
                <a:lnSpc>
                  <a:spcPct val="90000"/>
                </a:lnSpc>
                <a:spcBef>
                  <a:spcPts val="0"/>
                </a:spcBef>
                <a:spcAft>
                  <a:spcPts val="0"/>
                </a:spcAft>
                <a:buNone/>
              </a:pPr>
              <a:r>
                <a:t/>
              </a:r>
              <a:endParaRPr sz="1200">
                <a:solidFill>
                  <a:schemeClr val="dk1"/>
                </a:solidFill>
                <a:latin typeface="Arial"/>
                <a:ea typeface="Arial"/>
                <a:cs typeface="Arial"/>
                <a:sym typeface="Arial"/>
              </a:endParaRPr>
            </a:p>
          </p:txBody>
        </p:sp>
      </p:grpSp>
      <p:sp>
        <p:nvSpPr>
          <p:cNvPr id="196" name="Google Shape;196;g16775f2708d_0_740"/>
          <p:cNvSpPr txBox="1"/>
          <p:nvPr/>
        </p:nvSpPr>
        <p:spPr>
          <a:xfrm>
            <a:off x="555086" y="2324052"/>
            <a:ext cx="10758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Collect &amp; Curate Data</a:t>
            </a:r>
            <a:endParaRPr sz="1100"/>
          </a:p>
        </p:txBody>
      </p:sp>
      <p:pic>
        <p:nvPicPr>
          <p:cNvPr id="197" name="Google Shape;197;g16775f2708d_0_740"/>
          <p:cNvPicPr preferRelativeResize="0"/>
          <p:nvPr/>
        </p:nvPicPr>
        <p:blipFill rotWithShape="1">
          <a:blip r:embed="rId3">
            <a:alphaModFix/>
          </a:blip>
          <a:srcRect b="15698" l="19998" r="19636" t="13394"/>
          <a:stretch/>
        </p:blipFill>
        <p:spPr>
          <a:xfrm>
            <a:off x="2320063" y="1242838"/>
            <a:ext cx="1208542" cy="813529"/>
          </a:xfrm>
          <a:prstGeom prst="rect">
            <a:avLst/>
          </a:prstGeom>
          <a:noFill/>
          <a:ln>
            <a:noFill/>
          </a:ln>
        </p:spPr>
      </p:pic>
      <p:pic>
        <p:nvPicPr>
          <p:cNvPr id="198" name="Google Shape;198;g16775f2708d_0_740"/>
          <p:cNvPicPr preferRelativeResize="0"/>
          <p:nvPr/>
        </p:nvPicPr>
        <p:blipFill rotWithShape="1">
          <a:blip r:embed="rId4">
            <a:alphaModFix/>
          </a:blip>
          <a:srcRect b="0" l="0" r="0" t="0"/>
          <a:stretch/>
        </p:blipFill>
        <p:spPr>
          <a:xfrm>
            <a:off x="4263846" y="1368446"/>
            <a:ext cx="1400744" cy="687921"/>
          </a:xfrm>
          <a:prstGeom prst="rect">
            <a:avLst/>
          </a:prstGeom>
          <a:noFill/>
          <a:ln>
            <a:noFill/>
          </a:ln>
        </p:spPr>
      </p:pic>
      <p:pic>
        <p:nvPicPr>
          <p:cNvPr id="199" name="Google Shape;199;g16775f2708d_0_740"/>
          <p:cNvPicPr preferRelativeResize="0"/>
          <p:nvPr/>
        </p:nvPicPr>
        <p:blipFill rotWithShape="1">
          <a:blip r:embed="rId5">
            <a:alphaModFix/>
          </a:blip>
          <a:srcRect b="6994" l="5252" r="5261" t="0"/>
          <a:stretch/>
        </p:blipFill>
        <p:spPr>
          <a:xfrm>
            <a:off x="334751" y="715999"/>
            <a:ext cx="1561300" cy="1468550"/>
          </a:xfrm>
          <a:prstGeom prst="rect">
            <a:avLst/>
          </a:prstGeom>
          <a:noFill/>
          <a:ln>
            <a:noFill/>
          </a:ln>
          <a:effectLst>
            <a:outerShdw blurRad="63500" rotWithShape="0" algn="ctr" dir="5400000" dist="50800">
              <a:srgbClr val="000000">
                <a:alpha val="0"/>
              </a:srgbClr>
            </a:outerShdw>
          </a:effectLst>
        </p:spPr>
      </p:pic>
      <p:sp>
        <p:nvSpPr>
          <p:cNvPr id="200" name="Google Shape;200;g16775f2708d_0_740"/>
          <p:cNvSpPr txBox="1"/>
          <p:nvPr/>
        </p:nvSpPr>
        <p:spPr>
          <a:xfrm>
            <a:off x="4287863" y="2867732"/>
            <a:ext cx="1687800" cy="253800"/>
          </a:xfrm>
          <a:prstGeom prst="rect">
            <a:avLst/>
          </a:prstGeom>
          <a:noFill/>
          <a:ln>
            <a:noFill/>
          </a:ln>
          <a:effectLst>
            <a:outerShdw blurRad="203200" rotWithShape="0" algn="ctr" dir="5400000" dist="50800">
              <a:srgbClr val="000000">
                <a:alpha val="42750"/>
              </a:srgbClr>
            </a:outerShdw>
          </a:effectLst>
        </p:spPr>
        <p:txBody>
          <a:bodyPr anchorCtr="0" anchor="t" bIns="34275" lIns="68575" spcFirstLastPara="1" rIns="68575" wrap="square" tIns="34275">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Remove pump handle</a:t>
            </a:r>
            <a:endParaRPr sz="1200">
              <a:solidFill>
                <a:schemeClr val="dk1"/>
              </a:solidFill>
              <a:latin typeface="Arial"/>
              <a:ea typeface="Arial"/>
              <a:cs typeface="Arial"/>
              <a:sym typeface="Arial"/>
            </a:endParaRPr>
          </a:p>
        </p:txBody>
      </p:sp>
      <p:sp>
        <p:nvSpPr>
          <p:cNvPr id="201" name="Google Shape;201;g16775f2708d_0_740"/>
          <p:cNvSpPr txBox="1"/>
          <p:nvPr/>
        </p:nvSpPr>
        <p:spPr>
          <a:xfrm>
            <a:off x="2364263" y="2867732"/>
            <a:ext cx="1224000" cy="253800"/>
          </a:xfrm>
          <a:prstGeom prst="rect">
            <a:avLst/>
          </a:prstGeom>
          <a:noFill/>
          <a:ln>
            <a:noFill/>
          </a:ln>
          <a:effectLst>
            <a:outerShdw blurRad="203200" rotWithShape="0" algn="ctr" dir="5400000" dist="50800">
              <a:srgbClr val="000000">
                <a:alpha val="42750"/>
              </a:srgbClr>
            </a:outerShdw>
          </a:effectLst>
        </p:spPr>
        <p:txBody>
          <a:bodyPr anchorCtr="0" anchor="t" bIns="34275" lIns="68575" spcFirstLastPara="1" rIns="68575" wrap="square" tIns="34275">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 water pump</a:t>
            </a:r>
            <a:endParaRPr sz="1200">
              <a:solidFill>
                <a:schemeClr val="dk1"/>
              </a:solidFill>
              <a:latin typeface="Arial"/>
              <a:ea typeface="Arial"/>
              <a:cs typeface="Arial"/>
              <a:sym typeface="Arial"/>
            </a:endParaRPr>
          </a:p>
        </p:txBody>
      </p:sp>
      <p:sp>
        <p:nvSpPr>
          <p:cNvPr id="202" name="Google Shape;202;g16775f2708d_0_740"/>
          <p:cNvSpPr txBox="1"/>
          <p:nvPr/>
        </p:nvSpPr>
        <p:spPr>
          <a:xfrm>
            <a:off x="467925" y="3471300"/>
            <a:ext cx="30765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100">
                <a:solidFill>
                  <a:srgbClr val="9900FF"/>
                </a:solidFill>
                <a:latin typeface="Arial"/>
                <a:ea typeface="Arial"/>
                <a:cs typeface="Arial"/>
                <a:sym typeface="Arial"/>
              </a:rPr>
              <a:t>Q? What are Choleras of today?</a:t>
            </a:r>
            <a:endParaRPr sz="1100">
              <a:solidFill>
                <a:srgbClr val="9900FF"/>
              </a:solidFill>
            </a:endParaRPr>
          </a:p>
          <a:p>
            <a:pPr indent="0" lvl="0" marL="0" marR="0" rtl="0" algn="ctr">
              <a:spcBef>
                <a:spcPts val="0"/>
              </a:spcBef>
              <a:spcAft>
                <a:spcPts val="0"/>
              </a:spcAft>
              <a:buNone/>
            </a:pPr>
            <a:r>
              <a:rPr b="1" lang="en-US" sz="1100">
                <a:solidFill>
                  <a:srgbClr val="9900FF"/>
                </a:solidFill>
                <a:latin typeface="Arial"/>
                <a:ea typeface="Arial"/>
                <a:cs typeface="Arial"/>
                <a:sym typeface="Arial"/>
              </a:rPr>
              <a:t>Q? How may </a:t>
            </a:r>
            <a:r>
              <a:rPr b="1" lang="en-US" sz="1100">
                <a:solidFill>
                  <a:srgbClr val="9900FF"/>
                </a:solidFill>
              </a:rPr>
              <a:t>spatial data science</a:t>
            </a:r>
            <a:r>
              <a:rPr b="1" lang="en-US" sz="1100">
                <a:solidFill>
                  <a:srgbClr val="9900FF"/>
                </a:solidFill>
                <a:latin typeface="Arial"/>
                <a:ea typeface="Arial"/>
                <a:cs typeface="Arial"/>
                <a:sym typeface="Arial"/>
              </a:rPr>
              <a:t> Help?</a:t>
            </a:r>
            <a:endParaRPr sz="1100">
              <a:solidFill>
                <a:srgbClr val="9900FF"/>
              </a:solidFill>
              <a:latin typeface="Arial"/>
              <a:ea typeface="Arial"/>
              <a:cs typeface="Arial"/>
              <a:sym typeface="Arial"/>
            </a:endParaRPr>
          </a:p>
        </p:txBody>
      </p:sp>
      <p:sp>
        <p:nvSpPr>
          <p:cNvPr id="203" name="Google Shape;203;g16775f2708d_0_740"/>
          <p:cNvSpPr txBox="1"/>
          <p:nvPr/>
        </p:nvSpPr>
        <p:spPr>
          <a:xfrm>
            <a:off x="1888729" y="2312095"/>
            <a:ext cx="1960500" cy="4530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lang="en-US" sz="1200">
                <a:solidFill>
                  <a:srgbClr val="FF0000"/>
                </a:solidFill>
                <a:latin typeface="Arial"/>
                <a:ea typeface="Arial"/>
                <a:cs typeface="Arial"/>
                <a:sym typeface="Arial"/>
              </a:rPr>
              <a:t>Discover Patterns, </a:t>
            </a:r>
            <a:endParaRPr sz="1100"/>
          </a:p>
          <a:p>
            <a:pPr indent="0" lvl="0" marL="0" marR="0" rtl="0" algn="ctr">
              <a:lnSpc>
                <a:spcPct val="90000"/>
              </a:lnSpc>
              <a:spcBef>
                <a:spcPts val="400"/>
              </a:spcBef>
              <a:spcAft>
                <a:spcPts val="0"/>
              </a:spcAft>
              <a:buNone/>
            </a:pPr>
            <a:r>
              <a:rPr lang="en-US" sz="1200">
                <a:solidFill>
                  <a:srgbClr val="FF0000"/>
                </a:solidFill>
                <a:latin typeface="Arial"/>
                <a:ea typeface="Arial"/>
                <a:cs typeface="Arial"/>
                <a:sym typeface="Arial"/>
              </a:rPr>
              <a:t>Generate Hypothesis</a:t>
            </a:r>
            <a:endParaRPr sz="1100"/>
          </a:p>
        </p:txBody>
      </p:sp>
      <p:sp>
        <p:nvSpPr>
          <p:cNvPr id="204" name="Google Shape;204;g16775f2708d_0_740"/>
          <p:cNvSpPr txBox="1"/>
          <p:nvPr/>
        </p:nvSpPr>
        <p:spPr>
          <a:xfrm>
            <a:off x="4435975" y="2303925"/>
            <a:ext cx="1400700" cy="4530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lang="en-US" sz="1200">
                <a:solidFill>
                  <a:schemeClr val="dk1"/>
                </a:solidFill>
                <a:latin typeface="Arial"/>
                <a:ea typeface="Arial"/>
                <a:cs typeface="Arial"/>
                <a:sym typeface="Arial"/>
              </a:rPr>
              <a:t>Test Hypothesis</a:t>
            </a:r>
            <a:endParaRPr sz="1100"/>
          </a:p>
          <a:p>
            <a:pPr indent="0" lvl="0" marL="0" marR="0" rtl="0" algn="ctr">
              <a:lnSpc>
                <a:spcPct val="90000"/>
              </a:lnSpc>
              <a:spcBef>
                <a:spcPts val="400"/>
              </a:spcBef>
              <a:spcAft>
                <a:spcPts val="0"/>
              </a:spcAft>
              <a:buNone/>
            </a:pPr>
            <a:r>
              <a:rPr lang="en-US" sz="1200">
                <a:solidFill>
                  <a:schemeClr val="dk1"/>
                </a:solidFill>
                <a:latin typeface="Arial"/>
                <a:ea typeface="Arial"/>
                <a:cs typeface="Arial"/>
                <a:sym typeface="Arial"/>
              </a:rPr>
              <a:t>(Experiments)</a:t>
            </a:r>
            <a:endParaRPr sz="1100"/>
          </a:p>
        </p:txBody>
      </p:sp>
      <p:sp>
        <p:nvSpPr>
          <p:cNvPr id="205" name="Google Shape;205;g16775f2708d_0_740"/>
          <p:cNvSpPr txBox="1"/>
          <p:nvPr/>
        </p:nvSpPr>
        <p:spPr>
          <a:xfrm>
            <a:off x="6221200" y="2341700"/>
            <a:ext cx="771600" cy="4017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lang="en-US" sz="1200">
                <a:solidFill>
                  <a:schemeClr val="dk1"/>
                </a:solidFill>
                <a:latin typeface="Arial"/>
                <a:ea typeface="Arial"/>
                <a:cs typeface="Arial"/>
                <a:sym typeface="Arial"/>
              </a:rPr>
              <a:t>Develop Theory</a:t>
            </a:r>
            <a:endParaRPr sz="1200">
              <a:solidFill>
                <a:schemeClr val="dk1"/>
              </a:solidFill>
              <a:latin typeface="Arial"/>
              <a:ea typeface="Arial"/>
              <a:cs typeface="Arial"/>
              <a:sym typeface="Arial"/>
            </a:endParaRPr>
          </a:p>
        </p:txBody>
      </p:sp>
      <p:sp>
        <p:nvSpPr>
          <p:cNvPr id="206" name="Google Shape;206;g16775f2708d_0_740"/>
          <p:cNvSpPr txBox="1"/>
          <p:nvPr/>
        </p:nvSpPr>
        <p:spPr>
          <a:xfrm>
            <a:off x="6053775" y="2844250"/>
            <a:ext cx="1208400" cy="646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US" sz="1100">
                <a:solidFill>
                  <a:schemeClr val="dk1"/>
                </a:solidFill>
              </a:rPr>
              <a:t>Germ Theory: </a:t>
            </a:r>
            <a:endParaRPr b="1" sz="1100">
              <a:solidFill>
                <a:schemeClr val="dk1"/>
              </a:solidFill>
            </a:endParaRPr>
          </a:p>
          <a:p>
            <a:pPr indent="0" lvl="0" marL="0" rtl="0" algn="ctr">
              <a:spcBef>
                <a:spcPts val="0"/>
              </a:spcBef>
              <a:spcAft>
                <a:spcPts val="0"/>
              </a:spcAft>
              <a:buNone/>
            </a:pPr>
            <a:r>
              <a:rPr lang="en-US" sz="1100"/>
              <a:t>A Turning Point in Science</a:t>
            </a:r>
            <a:endParaRPr b="1" sz="1100"/>
          </a:p>
        </p:txBody>
      </p:sp>
      <p:pic>
        <p:nvPicPr>
          <p:cNvPr id="207" name="Google Shape;207;g16775f2708d_0_740"/>
          <p:cNvPicPr preferRelativeResize="0"/>
          <p:nvPr/>
        </p:nvPicPr>
        <p:blipFill rotWithShape="1">
          <a:blip r:embed="rId6">
            <a:alphaModFix/>
          </a:blip>
          <a:srcRect b="0" l="16532" r="19113" t="0"/>
          <a:stretch/>
        </p:blipFill>
        <p:spPr>
          <a:xfrm>
            <a:off x="6456975" y="1255031"/>
            <a:ext cx="367062" cy="857249"/>
          </a:xfrm>
          <a:prstGeom prst="rect">
            <a:avLst/>
          </a:prstGeom>
          <a:noFill/>
          <a:ln>
            <a:noFill/>
          </a:ln>
        </p:spPr>
      </p:pic>
      <p:sp>
        <p:nvSpPr>
          <p:cNvPr id="208" name="Google Shape;208;g16775f2708d_0_740"/>
          <p:cNvSpPr/>
          <p:nvPr/>
        </p:nvSpPr>
        <p:spPr>
          <a:xfrm>
            <a:off x="34981" y="4892763"/>
            <a:ext cx="8899500" cy="254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900" u="sng">
                <a:solidFill>
                  <a:schemeClr val="dk1"/>
                </a:solidFill>
              </a:rPr>
              <a:t>Details:</a:t>
            </a:r>
            <a:r>
              <a:rPr lang="en-US" sz="1000">
                <a:solidFill>
                  <a:schemeClr val="dk1"/>
                </a:solidFill>
              </a:rPr>
              <a:t> </a:t>
            </a:r>
            <a:r>
              <a:rPr lang="en-US" sz="900" u="sng">
                <a:solidFill>
                  <a:schemeClr val="hlink"/>
                </a:solidFill>
                <a:hlinkClick r:id="rId7"/>
              </a:rPr>
              <a:t>Transdisciplinary Foundations of Geospatial Data Science</a:t>
            </a:r>
            <a:r>
              <a:rPr lang="en-US" sz="900">
                <a:solidFill>
                  <a:schemeClr val="dk1"/>
                </a:solidFill>
              </a:rPr>
              <a:t>, Y. Xie et al.,  ISPRS Intl.  Jr.  of Geo-Informatics, 6(12), 2017. doi:10.3390/ijgi6120395. </a:t>
            </a:r>
            <a:endParaRPr>
              <a:solidFill>
                <a:schemeClr val="dk1"/>
              </a:solidFill>
            </a:endParaRPr>
          </a:p>
        </p:txBody>
      </p:sp>
      <p:sp>
        <p:nvSpPr>
          <p:cNvPr id="209" name="Google Shape;209;g16775f2708d_0_740"/>
          <p:cNvSpPr txBox="1"/>
          <p:nvPr/>
        </p:nvSpPr>
        <p:spPr>
          <a:xfrm>
            <a:off x="7340275" y="2895000"/>
            <a:ext cx="1561200" cy="746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100">
                <a:solidFill>
                  <a:srgbClr val="0000FF"/>
                </a:solidFill>
              </a:rPr>
              <a:t>Societal Impact: </a:t>
            </a:r>
            <a:r>
              <a:rPr lang="en-US" sz="1100">
                <a:solidFill>
                  <a:srgbClr val="0000FF"/>
                </a:solidFill>
              </a:rPr>
              <a:t>Hygiene, Sanitation, Separate drinking and waste water, …</a:t>
            </a:r>
            <a:endParaRPr sz="1100">
              <a:solidFill>
                <a:srgbClr val="0000FF"/>
              </a:solidFill>
            </a:endParaRPr>
          </a:p>
        </p:txBody>
      </p:sp>
      <p:sp>
        <p:nvSpPr>
          <p:cNvPr id="210" name="Google Shape;210;g16775f2708d_0_740"/>
          <p:cNvSpPr txBox="1"/>
          <p:nvPr/>
        </p:nvSpPr>
        <p:spPr>
          <a:xfrm>
            <a:off x="7495377" y="2359550"/>
            <a:ext cx="882000" cy="401700"/>
          </a:xfrm>
          <a:prstGeom prst="rect">
            <a:avLst/>
          </a:prstGeom>
          <a:noFill/>
          <a:ln>
            <a:noFill/>
          </a:ln>
        </p:spPr>
        <p:txBody>
          <a:bodyPr anchorCtr="0" anchor="t" bIns="34275" lIns="68575" spcFirstLastPara="1" rIns="68575" wrap="square" tIns="34275">
            <a:spAutoFit/>
          </a:bodyPr>
          <a:lstStyle/>
          <a:p>
            <a:pPr indent="0" lvl="0" marL="0" marR="0" rtl="0" algn="ctr">
              <a:lnSpc>
                <a:spcPct val="90000"/>
              </a:lnSpc>
              <a:spcBef>
                <a:spcPts val="0"/>
              </a:spcBef>
              <a:spcAft>
                <a:spcPts val="0"/>
              </a:spcAft>
              <a:buNone/>
            </a:pPr>
            <a:r>
              <a:rPr lang="en-US" sz="1200">
                <a:solidFill>
                  <a:schemeClr val="dk1"/>
                </a:solidFill>
              </a:rPr>
              <a:t>Transform </a:t>
            </a:r>
            <a:endParaRPr sz="1200">
              <a:solidFill>
                <a:schemeClr val="dk1"/>
              </a:solidFill>
            </a:endParaRPr>
          </a:p>
          <a:p>
            <a:pPr indent="0" lvl="0" marL="0" marR="0" rtl="0" algn="ctr">
              <a:lnSpc>
                <a:spcPct val="90000"/>
              </a:lnSpc>
              <a:spcBef>
                <a:spcPts val="0"/>
              </a:spcBef>
              <a:spcAft>
                <a:spcPts val="0"/>
              </a:spcAft>
              <a:buNone/>
            </a:pPr>
            <a:r>
              <a:rPr lang="en-US" sz="1200">
                <a:solidFill>
                  <a:schemeClr val="dk1"/>
                </a:solidFill>
              </a:rPr>
              <a:t>Practice</a:t>
            </a:r>
            <a:endParaRPr sz="1200">
              <a:solidFill>
                <a:schemeClr val="dk1"/>
              </a:solidFill>
            </a:endParaRPr>
          </a:p>
        </p:txBody>
      </p:sp>
      <p:sp>
        <p:nvSpPr>
          <p:cNvPr id="211" name="Google Shape;211;g16775f2708d_0_740"/>
          <p:cNvSpPr/>
          <p:nvPr/>
        </p:nvSpPr>
        <p:spPr>
          <a:xfrm>
            <a:off x="7550575" y="2219175"/>
            <a:ext cx="771600" cy="646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16775f2708d_0_740"/>
          <p:cNvSpPr/>
          <p:nvPr/>
        </p:nvSpPr>
        <p:spPr>
          <a:xfrm>
            <a:off x="7230850" y="2434575"/>
            <a:ext cx="299400" cy="2538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g16775f2708d_0_740"/>
          <p:cNvPicPr preferRelativeResize="0"/>
          <p:nvPr/>
        </p:nvPicPr>
        <p:blipFill>
          <a:blip r:embed="rId8">
            <a:alphaModFix/>
          </a:blip>
          <a:stretch>
            <a:fillRect/>
          </a:stretch>
        </p:blipFill>
        <p:spPr>
          <a:xfrm>
            <a:off x="8102177" y="805525"/>
            <a:ext cx="672874" cy="562937"/>
          </a:xfrm>
          <a:prstGeom prst="rect">
            <a:avLst/>
          </a:prstGeom>
          <a:noFill/>
          <a:ln>
            <a:noFill/>
          </a:ln>
        </p:spPr>
      </p:pic>
      <p:pic>
        <p:nvPicPr>
          <p:cNvPr id="214" name="Google Shape;214;g16775f2708d_0_740"/>
          <p:cNvPicPr preferRelativeResize="0"/>
          <p:nvPr/>
        </p:nvPicPr>
        <p:blipFill rotWithShape="1">
          <a:blip r:embed="rId9">
            <a:alphaModFix/>
          </a:blip>
          <a:srcRect b="16177" l="5735" r="7496" t="23949"/>
          <a:stretch/>
        </p:blipFill>
        <p:spPr>
          <a:xfrm>
            <a:off x="7260050" y="1415405"/>
            <a:ext cx="1561201" cy="696870"/>
          </a:xfrm>
          <a:prstGeom prst="rect">
            <a:avLst/>
          </a:prstGeom>
          <a:noFill/>
          <a:ln>
            <a:noFill/>
          </a:ln>
        </p:spPr>
      </p:pic>
      <p:sp>
        <p:nvSpPr>
          <p:cNvPr id="215" name="Google Shape;215;g16775f2708d_0_740"/>
          <p:cNvSpPr txBox="1"/>
          <p:nvPr/>
        </p:nvSpPr>
        <p:spPr>
          <a:xfrm>
            <a:off x="772725" y="4331725"/>
            <a:ext cx="30765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rgbClr val="FF0000"/>
                </a:solidFill>
              </a:rPr>
              <a:t>What is the connection to Beer?</a:t>
            </a:r>
            <a:endParaRPr>
              <a:solidFill>
                <a:schemeClr val="dk1"/>
              </a:solidFill>
              <a:latin typeface="Arial"/>
              <a:ea typeface="Arial"/>
              <a:cs typeface="Arial"/>
              <a:sym typeface="Arial"/>
            </a:endParaRPr>
          </a:p>
        </p:txBody>
      </p:sp>
      <p:sp>
        <p:nvSpPr>
          <p:cNvPr id="216" name="Google Shape;216;g16775f2708d_0_740"/>
          <p:cNvSpPr/>
          <p:nvPr/>
        </p:nvSpPr>
        <p:spPr>
          <a:xfrm>
            <a:off x="1086300" y="1355025"/>
            <a:ext cx="197400" cy="1905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g16775f2708d_0_403"/>
          <p:cNvPicPr preferRelativeResize="0"/>
          <p:nvPr/>
        </p:nvPicPr>
        <p:blipFill rotWithShape="1">
          <a:blip r:embed="rId3">
            <a:alphaModFix/>
          </a:blip>
          <a:srcRect b="36601" l="31472" r="23315" t="22355"/>
          <a:stretch/>
        </p:blipFill>
        <p:spPr>
          <a:xfrm>
            <a:off x="363400" y="634350"/>
            <a:ext cx="4943475" cy="4210051"/>
          </a:xfrm>
          <a:prstGeom prst="rect">
            <a:avLst/>
          </a:prstGeom>
          <a:noFill/>
          <a:ln>
            <a:noFill/>
          </a:ln>
        </p:spPr>
      </p:pic>
      <p:sp>
        <p:nvSpPr>
          <p:cNvPr id="222" name="Google Shape;222;g16775f2708d_0_403"/>
          <p:cNvSpPr/>
          <p:nvPr/>
        </p:nvSpPr>
        <p:spPr>
          <a:xfrm>
            <a:off x="363400" y="685800"/>
            <a:ext cx="5276700" cy="4244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16775f2708d_0_403"/>
          <p:cNvSpPr/>
          <p:nvPr/>
        </p:nvSpPr>
        <p:spPr>
          <a:xfrm>
            <a:off x="3791075" y="2780450"/>
            <a:ext cx="324900" cy="409200"/>
          </a:xfrm>
          <a:prstGeom prst="ellipse">
            <a:avLst/>
          </a:prstGeom>
          <a:noFill/>
          <a:ln cap="flat" cmpd="sng" w="19050">
            <a:solidFill>
              <a:srgbClr val="00AA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224" name="Google Shape;224;g16775f2708d_0_403"/>
          <p:cNvSpPr/>
          <p:nvPr/>
        </p:nvSpPr>
        <p:spPr>
          <a:xfrm>
            <a:off x="2962400" y="2876550"/>
            <a:ext cx="457200" cy="247800"/>
          </a:xfrm>
          <a:prstGeom prst="ellipse">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16775f2708d_0_403"/>
          <p:cNvSpPr txBox="1"/>
          <p:nvPr/>
        </p:nvSpPr>
        <p:spPr>
          <a:xfrm>
            <a:off x="6373600" y="626400"/>
            <a:ext cx="25716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1"/>
                </a:solidFill>
              </a:rPr>
              <a:t>1854 </a:t>
            </a:r>
            <a:r>
              <a:rPr lang="en-US" sz="1700">
                <a:solidFill>
                  <a:schemeClr val="dk1"/>
                </a:solidFill>
              </a:rPr>
              <a:t>Cholera hotspot </a:t>
            </a:r>
            <a:endParaRPr sz="1700">
              <a:solidFill>
                <a:schemeClr val="dk1"/>
              </a:solidFill>
            </a:endParaRPr>
          </a:p>
          <a:p>
            <a:pPr indent="0" lvl="0" marL="0" rtl="0" algn="ctr">
              <a:spcBef>
                <a:spcPts val="0"/>
              </a:spcBef>
              <a:spcAft>
                <a:spcPts val="0"/>
              </a:spcAft>
              <a:buNone/>
            </a:pPr>
            <a:r>
              <a:rPr lang="en-US">
                <a:solidFill>
                  <a:schemeClr val="dk1"/>
                </a:solidFill>
              </a:rPr>
              <a:t>(bar-height = Mortality count)</a:t>
            </a:r>
            <a:endParaRPr sz="900"/>
          </a:p>
        </p:txBody>
      </p:sp>
      <p:cxnSp>
        <p:nvCxnSpPr>
          <p:cNvPr id="226" name="Google Shape;226;g16775f2708d_0_403"/>
          <p:cNvCxnSpPr>
            <a:endCxn id="223" idx="6"/>
          </p:cNvCxnSpPr>
          <p:nvPr/>
        </p:nvCxnSpPr>
        <p:spPr>
          <a:xfrm flipH="1">
            <a:off x="4115975" y="2329550"/>
            <a:ext cx="1981500" cy="655500"/>
          </a:xfrm>
          <a:prstGeom prst="straightConnector1">
            <a:avLst/>
          </a:prstGeom>
          <a:noFill/>
          <a:ln cap="flat" cmpd="sng" w="28575">
            <a:solidFill>
              <a:srgbClr val="00A200"/>
            </a:solidFill>
            <a:prstDash val="solid"/>
            <a:round/>
            <a:headEnd len="med" w="med" type="none"/>
            <a:tailEnd len="med" w="med" type="triangle"/>
          </a:ln>
        </p:spPr>
      </p:cxnSp>
      <p:cxnSp>
        <p:nvCxnSpPr>
          <p:cNvPr id="227" name="Google Shape;227;g16775f2708d_0_403"/>
          <p:cNvCxnSpPr>
            <a:stCxn id="228" idx="2"/>
            <a:endCxn id="224" idx="0"/>
          </p:cNvCxnSpPr>
          <p:nvPr/>
        </p:nvCxnSpPr>
        <p:spPr>
          <a:xfrm flipH="1">
            <a:off x="3191125" y="724200"/>
            <a:ext cx="2073300" cy="2152500"/>
          </a:xfrm>
          <a:prstGeom prst="straightConnector1">
            <a:avLst/>
          </a:prstGeom>
          <a:noFill/>
          <a:ln cap="flat" cmpd="sng" w="28575">
            <a:solidFill>
              <a:schemeClr val="accent3"/>
            </a:solidFill>
            <a:prstDash val="solid"/>
            <a:round/>
            <a:headEnd len="med" w="med" type="none"/>
            <a:tailEnd len="med" w="med" type="triangle"/>
          </a:ln>
        </p:spPr>
      </p:cxnSp>
      <p:cxnSp>
        <p:nvCxnSpPr>
          <p:cNvPr id="229" name="Google Shape;229;g16775f2708d_0_403"/>
          <p:cNvCxnSpPr>
            <a:stCxn id="225" idx="1"/>
          </p:cNvCxnSpPr>
          <p:nvPr/>
        </p:nvCxnSpPr>
        <p:spPr>
          <a:xfrm flipH="1">
            <a:off x="5364100" y="957300"/>
            <a:ext cx="1009500" cy="867900"/>
          </a:xfrm>
          <a:prstGeom prst="straightConnector1">
            <a:avLst/>
          </a:prstGeom>
          <a:noFill/>
          <a:ln cap="flat" cmpd="sng" w="28575">
            <a:solidFill>
              <a:schemeClr val="dk1"/>
            </a:solidFill>
            <a:prstDash val="solid"/>
            <a:round/>
            <a:headEnd len="med" w="med" type="none"/>
            <a:tailEnd len="med" w="med" type="triangle"/>
          </a:ln>
        </p:spPr>
      </p:cxnSp>
      <p:sp>
        <p:nvSpPr>
          <p:cNvPr id="228" name="Google Shape;228;g16775f2708d_0_403"/>
          <p:cNvSpPr txBox="1"/>
          <p:nvPr/>
        </p:nvSpPr>
        <p:spPr>
          <a:xfrm>
            <a:off x="4459975" y="16200"/>
            <a:ext cx="1608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accent3"/>
                </a:solidFill>
              </a:rPr>
              <a:t>Broad street water pump</a:t>
            </a:r>
            <a:endParaRPr sz="1200"/>
          </a:p>
        </p:txBody>
      </p:sp>
      <p:sp>
        <p:nvSpPr>
          <p:cNvPr id="230" name="Google Shape;230;g16775f2708d_0_403"/>
          <p:cNvSpPr txBox="1"/>
          <p:nvPr/>
        </p:nvSpPr>
        <p:spPr>
          <a:xfrm>
            <a:off x="5535475" y="2114550"/>
            <a:ext cx="3504900" cy="16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00AA00"/>
                </a:solidFill>
              </a:rPr>
              <a:t>Brewery - Cholera-free</a:t>
            </a:r>
            <a:endParaRPr sz="1700">
              <a:solidFill>
                <a:srgbClr val="00AA00"/>
              </a:solidFill>
            </a:endParaRPr>
          </a:p>
          <a:p>
            <a:pPr indent="0" lvl="0" marL="0" rtl="0" algn="ctr">
              <a:spcBef>
                <a:spcPts val="0"/>
              </a:spcBef>
              <a:spcAft>
                <a:spcPts val="0"/>
              </a:spcAft>
              <a:buNone/>
            </a:pPr>
            <a:r>
              <a:rPr lang="en-US" sz="1150">
                <a:solidFill>
                  <a:schemeClr val="dk1"/>
                </a:solidFill>
                <a:highlight>
                  <a:srgbClr val="FFFFFF"/>
                </a:highlight>
              </a:rPr>
              <a:t>“The men who worked in a brewery on Broad Street which made malt liquor also escaped getting cholera. The proprietor of the brewery, Mr. Huggins, told Snow that the men drank the liquor they made or water from the brewery’s own well and not water from the Broad Street pump. </a:t>
            </a:r>
            <a:r>
              <a:rPr lang="en-US" sz="1150">
                <a:solidFill>
                  <a:srgbClr val="00A200"/>
                </a:solidFill>
                <a:highlight>
                  <a:srgbClr val="FFFFFF"/>
                </a:highlight>
              </a:rPr>
              <a:t>None of the men contracted cholera</a:t>
            </a:r>
            <a:r>
              <a:rPr lang="en-US" sz="1150">
                <a:solidFill>
                  <a:schemeClr val="dk1"/>
                </a:solidFill>
                <a:highlight>
                  <a:srgbClr val="FFFFFF"/>
                </a:highlight>
              </a:rPr>
              <a:t>.” [1]</a:t>
            </a:r>
            <a:endParaRPr sz="1700">
              <a:solidFill>
                <a:srgbClr val="00AA00"/>
              </a:solidFill>
            </a:endParaRPr>
          </a:p>
        </p:txBody>
      </p:sp>
      <p:sp>
        <p:nvSpPr>
          <p:cNvPr id="231" name="Google Shape;231;g16775f2708d_0_403"/>
          <p:cNvSpPr txBox="1"/>
          <p:nvPr/>
        </p:nvSpPr>
        <p:spPr>
          <a:xfrm>
            <a:off x="5524625" y="4041600"/>
            <a:ext cx="342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Source: [1] </a:t>
            </a:r>
            <a:r>
              <a:rPr lang="en-US" sz="1200" u="sng">
                <a:solidFill>
                  <a:schemeClr val="hlink"/>
                </a:solidFill>
                <a:hlinkClick r:id="rId4"/>
              </a:rPr>
              <a:t>John Snow and the Broad Street Water Pump: On the Trail of an Epidemic</a:t>
            </a:r>
            <a:r>
              <a:rPr lang="en-US" sz="1200"/>
              <a:t>, </a:t>
            </a:r>
            <a:r>
              <a:rPr i="1" lang="en-US" sz="1200" u="sng">
                <a:solidFill>
                  <a:schemeClr val="hlink"/>
                </a:solidFill>
                <a:hlinkClick r:id="rId5"/>
              </a:rPr>
              <a:t>Cricket</a:t>
            </a:r>
            <a:r>
              <a:rPr lang="en-US" sz="1200">
                <a:solidFill>
                  <a:schemeClr val="dk1"/>
                </a:solidFill>
                <a:highlight>
                  <a:srgbClr val="FFFFFF"/>
                </a:highlight>
              </a:rPr>
              <a:t> 31(3), pp. 23-31, Nov. 2003</a:t>
            </a:r>
            <a:endParaRPr sz="1200"/>
          </a:p>
        </p:txBody>
      </p:sp>
      <p:sp>
        <p:nvSpPr>
          <p:cNvPr id="232" name="Google Shape;232;g16775f2708d_0_403"/>
          <p:cNvSpPr txBox="1"/>
          <p:nvPr/>
        </p:nvSpPr>
        <p:spPr>
          <a:xfrm>
            <a:off x="363400" y="54600"/>
            <a:ext cx="4096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solidFill>
                  <a:schemeClr val="accent3"/>
                </a:solidFill>
              </a:rPr>
              <a:t>Beer Connection</a:t>
            </a:r>
            <a:endParaRPr b="1"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6775f2708d_0_666"/>
          <p:cNvSpPr/>
          <p:nvPr/>
        </p:nvSpPr>
        <p:spPr>
          <a:xfrm>
            <a:off x="444148" y="210300"/>
            <a:ext cx="83679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What has changed since 1854?</a:t>
            </a:r>
            <a:endParaRPr b="0" i="0" sz="1200" u="none" cap="none" strike="noStrike">
              <a:solidFill>
                <a:schemeClr val="accent1"/>
              </a:solidFill>
              <a:latin typeface="Arial"/>
              <a:ea typeface="Arial"/>
              <a:cs typeface="Arial"/>
              <a:sym typeface="Arial"/>
            </a:endParaRPr>
          </a:p>
        </p:txBody>
      </p:sp>
      <p:pic>
        <p:nvPicPr>
          <p:cNvPr id="238" name="Google Shape;238;g16775f2708d_0_666"/>
          <p:cNvPicPr preferRelativeResize="0"/>
          <p:nvPr/>
        </p:nvPicPr>
        <p:blipFill>
          <a:blip r:embed="rId3">
            <a:alphaModFix/>
          </a:blip>
          <a:stretch>
            <a:fillRect/>
          </a:stretch>
        </p:blipFill>
        <p:spPr>
          <a:xfrm>
            <a:off x="477400" y="2518700"/>
            <a:ext cx="8022101" cy="2279500"/>
          </a:xfrm>
          <a:prstGeom prst="rect">
            <a:avLst/>
          </a:prstGeom>
          <a:noFill/>
          <a:ln>
            <a:noFill/>
          </a:ln>
        </p:spPr>
      </p:pic>
      <p:graphicFrame>
        <p:nvGraphicFramePr>
          <p:cNvPr id="239" name="Google Shape;239;g16775f2708d_0_666"/>
          <p:cNvGraphicFramePr/>
          <p:nvPr/>
        </p:nvGraphicFramePr>
        <p:xfrm>
          <a:off x="466725" y="1015713"/>
          <a:ext cx="3000000" cy="3000000"/>
        </p:xfrm>
        <a:graphic>
          <a:graphicData uri="http://schemas.openxmlformats.org/drawingml/2006/table">
            <a:tbl>
              <a:tblPr>
                <a:noFill/>
                <a:tableStyleId>{8584E375-B626-4300-B925-395EB910118F}</a:tableStyleId>
              </a:tblPr>
              <a:tblGrid>
                <a:gridCol w="1876425"/>
                <a:gridCol w="2724150"/>
                <a:gridCol w="3609975"/>
              </a:tblGrid>
              <a:tr h="381000">
                <a:tc>
                  <a:txBody>
                    <a:bodyPr/>
                    <a:lstStyle/>
                    <a:p>
                      <a:pPr indent="0" lvl="0" marL="0" rtl="0" algn="l">
                        <a:spcBef>
                          <a:spcPts val="0"/>
                        </a:spcBef>
                        <a:spcAft>
                          <a:spcPts val="0"/>
                        </a:spcAft>
                        <a:buNone/>
                      </a:pPr>
                      <a:r>
                        <a:t/>
                      </a:r>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US" sz="1600">
                          <a:solidFill>
                            <a:srgbClr val="FFFFFF"/>
                          </a:solidFill>
                        </a:rPr>
                        <a:t>Before</a:t>
                      </a:r>
                      <a:endParaRPr b="1" sz="1600">
                        <a:solidFill>
                          <a:srgbClr val="FFFFFF"/>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US" sz="1600">
                          <a:solidFill>
                            <a:srgbClr val="FFFFFF"/>
                          </a:solidFill>
                        </a:rPr>
                        <a:t>Now</a:t>
                      </a:r>
                      <a:endParaRPr b="1" sz="1600">
                        <a:solidFill>
                          <a:srgbClr val="FFFFFF"/>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0000"/>
                    </a:solidFill>
                  </a:tcPr>
                </a:tc>
              </a:tr>
              <a:tr h="819150">
                <a:tc>
                  <a:txBody>
                    <a:bodyPr/>
                    <a:lstStyle/>
                    <a:p>
                      <a:pPr indent="0" lvl="0" marL="0" rtl="0" algn="l">
                        <a:lnSpc>
                          <a:spcPct val="115000"/>
                        </a:lnSpc>
                        <a:spcBef>
                          <a:spcPts val="0"/>
                        </a:spcBef>
                        <a:spcAft>
                          <a:spcPts val="0"/>
                        </a:spcAft>
                        <a:buNone/>
                      </a:pPr>
                      <a:r>
                        <a:rPr b="1" lang="en-US" sz="1600"/>
                        <a:t>Spatial Data Revolution</a:t>
                      </a:r>
                      <a:endParaRPr b="1" sz="1600"/>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CBCBCB"/>
                    </a:solidFill>
                  </a:tcPr>
                </a:tc>
                <a:tc>
                  <a:txBody>
                    <a:bodyPr/>
                    <a:lstStyle/>
                    <a:p>
                      <a:pPr indent="0" lvl="0" marL="0" rtl="0" algn="l">
                        <a:lnSpc>
                          <a:spcPct val="115000"/>
                        </a:lnSpc>
                        <a:spcBef>
                          <a:spcPts val="0"/>
                        </a:spcBef>
                        <a:spcAft>
                          <a:spcPts val="0"/>
                        </a:spcAft>
                        <a:buNone/>
                      </a:pPr>
                      <a:r>
                        <a:rPr lang="en-US" sz="1600"/>
                        <a:t>Smaller data from surveys, few satellites and sensors</a:t>
                      </a:r>
                      <a:endParaRPr sz="1600"/>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CBCBCB"/>
                    </a:solidFill>
                  </a:tcPr>
                </a:tc>
                <a:tc>
                  <a:txBody>
                    <a:bodyPr/>
                    <a:lstStyle/>
                    <a:p>
                      <a:pPr indent="0" lvl="0" marL="0" rtl="0" algn="l">
                        <a:lnSpc>
                          <a:spcPct val="115000"/>
                        </a:lnSpc>
                        <a:spcBef>
                          <a:spcPts val="0"/>
                        </a:spcBef>
                        <a:spcAft>
                          <a:spcPts val="0"/>
                        </a:spcAft>
                        <a:buNone/>
                      </a:pPr>
                      <a:r>
                        <a:rPr b="1" lang="en-US" sz="1600">
                          <a:solidFill>
                            <a:srgbClr val="FF00FF"/>
                          </a:solidFill>
                        </a:rPr>
                        <a:t>Spatial Big Data</a:t>
                      </a:r>
                      <a:r>
                        <a:rPr lang="en-US" sz="1600">
                          <a:solidFill>
                            <a:srgbClr val="FF00FF"/>
                          </a:solidFill>
                        </a:rPr>
                        <a:t> from Nano-satellites, Billions of GPS enabled devices, …</a:t>
                      </a:r>
                      <a:endParaRPr sz="1600">
                        <a:solidFill>
                          <a:srgbClr val="FF00FF"/>
                        </a:solidFill>
                      </a:endParaRPr>
                    </a:p>
                    <a:p>
                      <a:pPr indent="0" lvl="0" marL="0" rtl="0" algn="ctr">
                        <a:lnSpc>
                          <a:spcPct val="115000"/>
                        </a:lnSpc>
                        <a:spcBef>
                          <a:spcPts val="0"/>
                        </a:spcBef>
                        <a:spcAft>
                          <a:spcPts val="0"/>
                        </a:spcAft>
                        <a:buNone/>
                      </a:pPr>
                      <a:r>
                        <a:rPr lang="en-US" sz="1200">
                          <a:solidFill>
                            <a:srgbClr val="2E2E2E"/>
                          </a:solidFill>
                          <a:highlight>
                            <a:srgbClr val="FFFFFF"/>
                          </a:highlight>
                        </a:rPr>
                        <a:t>4,852 active satellites in 2022, which is expected to grow significantly  </a:t>
                      </a:r>
                      <a:endParaRPr sz="1600">
                        <a:solidFill>
                          <a:srgbClr val="FF0000"/>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CBCBCB"/>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6775f2708d_0_682"/>
          <p:cNvSpPr/>
          <p:nvPr/>
        </p:nvSpPr>
        <p:spPr>
          <a:xfrm>
            <a:off x="444147" y="134100"/>
            <a:ext cx="84570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3200">
                <a:solidFill>
                  <a:schemeClr val="accent1"/>
                </a:solidFill>
              </a:rPr>
              <a:t>Spatial Big Data (SBD) Revolution</a:t>
            </a:r>
            <a:endParaRPr b="0" i="0" sz="300" u="none" cap="none" strike="noStrike">
              <a:solidFill>
                <a:schemeClr val="accent1"/>
              </a:solidFill>
              <a:latin typeface="Arial"/>
              <a:ea typeface="Arial"/>
              <a:cs typeface="Arial"/>
              <a:sym typeface="Arial"/>
            </a:endParaRPr>
          </a:p>
        </p:txBody>
      </p:sp>
      <p:pic>
        <p:nvPicPr>
          <p:cNvPr id="245" name="Google Shape;245;g16775f2708d_0_682"/>
          <p:cNvPicPr preferRelativeResize="0"/>
          <p:nvPr/>
        </p:nvPicPr>
        <p:blipFill>
          <a:blip r:embed="rId3">
            <a:alphaModFix/>
          </a:blip>
          <a:stretch>
            <a:fillRect/>
          </a:stretch>
        </p:blipFill>
        <p:spPr>
          <a:xfrm>
            <a:off x="4684250" y="873025"/>
            <a:ext cx="3657050" cy="3905001"/>
          </a:xfrm>
          <a:prstGeom prst="rect">
            <a:avLst/>
          </a:prstGeom>
          <a:noFill/>
          <a:ln>
            <a:noFill/>
          </a:ln>
        </p:spPr>
      </p:pic>
      <p:sp>
        <p:nvSpPr>
          <p:cNvPr id="246" name="Google Shape;246;g16775f2708d_0_682"/>
          <p:cNvSpPr txBox="1"/>
          <p:nvPr/>
        </p:nvSpPr>
        <p:spPr>
          <a:xfrm>
            <a:off x="360325" y="4761975"/>
            <a:ext cx="8167500" cy="61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rPr>
              <a:t>Source:</a:t>
            </a:r>
            <a:r>
              <a:rPr lang="en-US" sz="1200">
                <a:solidFill>
                  <a:schemeClr val="dk1"/>
                </a:solidFill>
              </a:rPr>
              <a:t> Y. Xie et al.,</a:t>
            </a:r>
            <a:r>
              <a:rPr lang="en-US" sz="1200">
                <a:solidFill>
                  <a:schemeClr val="dk1"/>
                </a:solidFill>
                <a:uFill>
                  <a:noFill/>
                </a:uFill>
                <a:hlinkClick r:id="rId4">
                  <a:extLst>
                    <a:ext uri="{A12FA001-AC4F-418D-AE19-62706E023703}">
                      <ahyp:hlinkClr val="tx"/>
                    </a:ext>
                  </a:extLst>
                </a:hlinkClick>
              </a:rPr>
              <a:t> </a:t>
            </a:r>
            <a:r>
              <a:rPr lang="en-US" sz="1200" u="sng">
                <a:solidFill>
                  <a:schemeClr val="hlink"/>
                </a:solidFill>
                <a:hlinkClick r:id="rId5"/>
              </a:rPr>
              <a:t>Transforming Smart Cities With Spatial Computing</a:t>
            </a:r>
            <a:r>
              <a:rPr lang="en-US" sz="1200">
                <a:solidFill>
                  <a:schemeClr val="dk1"/>
                </a:solidFill>
              </a:rPr>
              <a:t>, Proc. </a:t>
            </a:r>
            <a:r>
              <a:rPr lang="en-US" sz="1200" u="sng">
                <a:solidFill>
                  <a:schemeClr val="hlink"/>
                </a:solidFill>
                <a:hlinkClick r:id="rId6"/>
              </a:rPr>
              <a:t>IEEE Intl. Conf. on Smart Cities</a:t>
            </a:r>
            <a:r>
              <a:rPr lang="en-US" sz="1200">
                <a:solidFill>
                  <a:schemeClr val="dk1"/>
                </a:solidFill>
              </a:rPr>
              <a:t>, 2018.</a:t>
            </a:r>
            <a:endParaRPr sz="1200">
              <a:solidFill>
                <a:schemeClr val="dk1"/>
              </a:solidFill>
            </a:endParaRPr>
          </a:p>
          <a:p>
            <a:pPr indent="0" lvl="0" marL="0" rtl="0" algn="l">
              <a:spcBef>
                <a:spcPts val="0"/>
              </a:spcBef>
              <a:spcAft>
                <a:spcPts val="0"/>
              </a:spcAft>
              <a:buNone/>
            </a:pPr>
            <a:r>
              <a:t/>
            </a:r>
            <a:endParaRPr/>
          </a:p>
        </p:txBody>
      </p:sp>
      <p:sp>
        <p:nvSpPr>
          <p:cNvPr id="247" name="Google Shape;247;g16775f2708d_0_682"/>
          <p:cNvSpPr txBox="1"/>
          <p:nvPr/>
        </p:nvSpPr>
        <p:spPr>
          <a:xfrm>
            <a:off x="327775" y="796825"/>
            <a:ext cx="4902000" cy="3632700"/>
          </a:xfrm>
          <a:prstGeom prst="rect">
            <a:avLst/>
          </a:prstGeom>
          <a:noFill/>
          <a:ln>
            <a:noFill/>
          </a:ln>
        </p:spPr>
        <p:txBody>
          <a:bodyPr anchorCtr="0" anchor="t" bIns="91425" lIns="91425" spcFirstLastPara="1" rIns="91425" wrap="square" tIns="91425">
            <a:spAutoFit/>
          </a:bodyPr>
          <a:lstStyle/>
          <a:p>
            <a:pPr indent="-226059" lvl="0" marL="274320" rtl="0" algn="l">
              <a:spcBef>
                <a:spcPts val="0"/>
              </a:spcBef>
              <a:spcAft>
                <a:spcPts val="0"/>
              </a:spcAft>
              <a:buSzPts val="1400"/>
              <a:buChar char="●"/>
            </a:pPr>
            <a:r>
              <a:rPr b="1" lang="en-US"/>
              <a:t>Remotely sensed Imagery</a:t>
            </a:r>
            <a:endParaRPr b="1"/>
          </a:p>
          <a:p>
            <a:pPr indent="-180340" lvl="1" marL="411480" rtl="0" algn="l">
              <a:spcBef>
                <a:spcPts val="0"/>
              </a:spcBef>
              <a:spcAft>
                <a:spcPts val="0"/>
              </a:spcAft>
              <a:buSzPts val="1400"/>
              <a:buChar char="○"/>
            </a:pPr>
            <a:r>
              <a:rPr lang="en-US"/>
              <a:t>Thousands of (Nano-)satellites</a:t>
            </a:r>
            <a:endParaRPr/>
          </a:p>
          <a:p>
            <a:pPr indent="-180340" lvl="1" marL="411480" rtl="0" algn="l">
              <a:spcBef>
                <a:spcPts val="0"/>
              </a:spcBef>
              <a:spcAft>
                <a:spcPts val="0"/>
              </a:spcAft>
              <a:buSzPts val="1400"/>
              <a:buChar char="○"/>
            </a:pPr>
            <a:r>
              <a:rPr lang="en-US"/>
              <a:t>UAVs, Aerial imagery, …</a:t>
            </a:r>
            <a:endParaRPr/>
          </a:p>
          <a:p>
            <a:pPr indent="0" lvl="0" marL="457200" rtl="0" algn="l">
              <a:spcBef>
                <a:spcPts val="0"/>
              </a:spcBef>
              <a:spcAft>
                <a:spcPts val="0"/>
              </a:spcAft>
              <a:buNone/>
            </a:pPr>
            <a:r>
              <a:t/>
            </a:r>
            <a:endParaRPr b="1"/>
          </a:p>
          <a:p>
            <a:pPr indent="-226059" lvl="0" marL="274320" rtl="0" algn="l">
              <a:spcBef>
                <a:spcPts val="0"/>
              </a:spcBef>
              <a:spcAft>
                <a:spcPts val="0"/>
              </a:spcAft>
              <a:buSzPts val="1400"/>
              <a:buChar char="●"/>
            </a:pPr>
            <a:r>
              <a:rPr b="1" lang="en-US"/>
              <a:t>(GPS-) Location traces</a:t>
            </a:r>
            <a:endParaRPr b="1"/>
          </a:p>
          <a:p>
            <a:pPr indent="-180340" lvl="1" marL="411480" rtl="0" algn="l">
              <a:spcBef>
                <a:spcPts val="0"/>
              </a:spcBef>
              <a:spcAft>
                <a:spcPts val="0"/>
              </a:spcAft>
              <a:buSzPts val="1400"/>
              <a:buChar char="○"/>
            </a:pPr>
            <a:r>
              <a:rPr lang="en-US"/>
              <a:t>Billions of phones, vehicles, …</a:t>
            </a:r>
            <a:endParaRPr/>
          </a:p>
          <a:p>
            <a:pPr indent="-180340" lvl="1" marL="411480" rtl="0" algn="l">
              <a:spcBef>
                <a:spcPts val="0"/>
              </a:spcBef>
              <a:spcAft>
                <a:spcPts val="0"/>
              </a:spcAft>
              <a:buSzPts val="1400"/>
              <a:buChar char="○"/>
            </a:pPr>
            <a:r>
              <a:rPr lang="en-US"/>
              <a:t>Spatio-temporal patterns of life</a:t>
            </a:r>
            <a:endParaRPr/>
          </a:p>
          <a:p>
            <a:pPr indent="0" lvl="0" marL="457200" rtl="0" algn="l">
              <a:spcBef>
                <a:spcPts val="0"/>
              </a:spcBef>
              <a:spcAft>
                <a:spcPts val="0"/>
              </a:spcAft>
              <a:buNone/>
            </a:pPr>
            <a:r>
              <a:t/>
            </a:r>
            <a:endParaRPr b="1"/>
          </a:p>
          <a:p>
            <a:pPr indent="-226059" lvl="0" marL="274320" rtl="0" algn="l">
              <a:spcBef>
                <a:spcPts val="0"/>
              </a:spcBef>
              <a:spcAft>
                <a:spcPts val="0"/>
              </a:spcAft>
              <a:buSzPts val="1400"/>
              <a:buChar char="●"/>
            </a:pPr>
            <a:r>
              <a:rPr b="1" lang="en-US"/>
              <a:t>Others</a:t>
            </a:r>
            <a:endParaRPr b="1"/>
          </a:p>
          <a:p>
            <a:pPr indent="-180340" lvl="1" marL="411480" rtl="0" algn="l">
              <a:spcBef>
                <a:spcPts val="0"/>
              </a:spcBef>
              <a:spcAft>
                <a:spcPts val="0"/>
              </a:spcAft>
              <a:buSzPts val="1400"/>
              <a:buChar char="○"/>
            </a:pPr>
            <a:r>
              <a:rPr lang="en-US"/>
              <a:t>Vehicle On-board diagnostics</a:t>
            </a:r>
            <a:endParaRPr/>
          </a:p>
          <a:p>
            <a:pPr indent="-180340" lvl="1" marL="411480" rtl="0" algn="l">
              <a:spcBef>
                <a:spcPts val="0"/>
              </a:spcBef>
              <a:spcAft>
                <a:spcPts val="0"/>
              </a:spcAft>
              <a:buSzPts val="1400"/>
              <a:buChar char="○"/>
            </a:pPr>
            <a:r>
              <a:rPr lang="en-US"/>
              <a:t>Geo-social media, …</a:t>
            </a:r>
            <a:endParaRPr/>
          </a:p>
          <a:p>
            <a:pPr indent="0" lvl="0" marL="457200" rtl="0" algn="l">
              <a:spcBef>
                <a:spcPts val="0"/>
              </a:spcBef>
              <a:spcAft>
                <a:spcPts val="0"/>
              </a:spcAft>
              <a:buNone/>
            </a:pPr>
            <a:r>
              <a:t/>
            </a:r>
            <a:endParaRPr b="1"/>
          </a:p>
          <a:p>
            <a:pPr indent="-226059" lvl="0" marL="274320" rtl="0" algn="l">
              <a:spcBef>
                <a:spcPts val="0"/>
              </a:spcBef>
              <a:spcAft>
                <a:spcPts val="0"/>
              </a:spcAft>
              <a:buClr>
                <a:srgbClr val="FF0000"/>
              </a:buClr>
              <a:buSzPts val="1400"/>
              <a:buChar char="●"/>
            </a:pPr>
            <a:r>
              <a:rPr b="1" lang="en-US">
                <a:solidFill>
                  <a:srgbClr val="FF0000"/>
                </a:solidFill>
              </a:rPr>
              <a:t>Why is it interesting?</a:t>
            </a:r>
            <a:endParaRPr b="1">
              <a:solidFill>
                <a:srgbClr val="FF0000"/>
              </a:solidFill>
            </a:endParaRPr>
          </a:p>
          <a:p>
            <a:pPr indent="-180340" lvl="1" marL="411480" rtl="0" algn="l">
              <a:spcBef>
                <a:spcPts val="0"/>
              </a:spcBef>
              <a:spcAft>
                <a:spcPts val="0"/>
              </a:spcAft>
              <a:buSzPts val="1400"/>
              <a:buChar char="○"/>
            </a:pPr>
            <a:r>
              <a:rPr lang="en-US"/>
              <a:t>Monitor hard-to-monitor areas</a:t>
            </a:r>
            <a:endParaRPr/>
          </a:p>
          <a:p>
            <a:pPr indent="-180340" lvl="1" marL="411480" rtl="0" algn="l">
              <a:spcBef>
                <a:spcPts val="0"/>
              </a:spcBef>
              <a:spcAft>
                <a:spcPts val="0"/>
              </a:spcAft>
              <a:buSzPts val="1400"/>
              <a:buChar char="○"/>
            </a:pPr>
            <a:r>
              <a:rPr lang="en-US"/>
              <a:t>Solve previously-unsolvable problems</a:t>
            </a:r>
            <a:endParaRPr/>
          </a:p>
          <a:p>
            <a:pPr indent="-180340" lvl="1" marL="411480" rtl="0" algn="l">
              <a:spcBef>
                <a:spcPts val="0"/>
              </a:spcBef>
              <a:spcAft>
                <a:spcPts val="0"/>
              </a:spcAft>
              <a:buSzPts val="1400"/>
              <a:buChar char="○"/>
            </a:pPr>
            <a:r>
              <a:rPr lang="en-US">
                <a:solidFill>
                  <a:schemeClr val="dk1"/>
                </a:solidFill>
              </a:rPr>
              <a:t>See previously-invisible patterns</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16ec0a33f33_0_0"/>
          <p:cNvPicPr preferRelativeResize="0"/>
          <p:nvPr/>
        </p:nvPicPr>
        <p:blipFill>
          <a:blip r:embed="rId3">
            <a:alphaModFix/>
          </a:blip>
          <a:stretch>
            <a:fillRect/>
          </a:stretch>
        </p:blipFill>
        <p:spPr>
          <a:xfrm>
            <a:off x="652750" y="641275"/>
            <a:ext cx="7942824" cy="4125874"/>
          </a:xfrm>
          <a:prstGeom prst="rect">
            <a:avLst/>
          </a:prstGeom>
          <a:noFill/>
          <a:ln>
            <a:noFill/>
          </a:ln>
        </p:spPr>
      </p:pic>
      <p:pic>
        <p:nvPicPr>
          <p:cNvPr id="253" name="Google Shape;253;g16ec0a33f33_0_0"/>
          <p:cNvPicPr preferRelativeResize="0"/>
          <p:nvPr/>
        </p:nvPicPr>
        <p:blipFill>
          <a:blip r:embed="rId4">
            <a:alphaModFix/>
          </a:blip>
          <a:stretch>
            <a:fillRect/>
          </a:stretch>
        </p:blipFill>
        <p:spPr>
          <a:xfrm>
            <a:off x="7024600" y="117375"/>
            <a:ext cx="2014886" cy="556750"/>
          </a:xfrm>
          <a:prstGeom prst="rect">
            <a:avLst/>
          </a:prstGeom>
          <a:noFill/>
          <a:ln>
            <a:noFill/>
          </a:ln>
        </p:spPr>
      </p:pic>
      <p:sp>
        <p:nvSpPr>
          <p:cNvPr id="254" name="Google Shape;254;g16ec0a33f33_0_0"/>
          <p:cNvSpPr txBox="1"/>
          <p:nvPr/>
        </p:nvSpPr>
        <p:spPr>
          <a:xfrm>
            <a:off x="444725" y="117800"/>
            <a:ext cx="6656400" cy="403500"/>
          </a:xfrm>
          <a:prstGeom prst="rect">
            <a:avLst/>
          </a:prstGeom>
          <a:noFill/>
          <a:ln>
            <a:noFill/>
          </a:ln>
        </p:spPr>
        <p:txBody>
          <a:bodyPr anchorCtr="0" anchor="ctr" bIns="37775" lIns="75600" spcFirstLastPara="1" rIns="75600" wrap="square" tIns="37775">
            <a:noAutofit/>
          </a:bodyPr>
          <a:lstStyle/>
          <a:p>
            <a:pPr indent="0" lvl="0" marL="0" marR="0" rtl="0" algn="ctr">
              <a:lnSpc>
                <a:spcPct val="100000"/>
              </a:lnSpc>
              <a:spcBef>
                <a:spcPts val="0"/>
              </a:spcBef>
              <a:spcAft>
                <a:spcPts val="0"/>
              </a:spcAft>
              <a:buClr>
                <a:srgbClr val="000000"/>
              </a:buClr>
              <a:buSzPts val="1200"/>
              <a:buFont typeface="Arial"/>
              <a:buNone/>
            </a:pPr>
            <a:r>
              <a:rPr b="1" lang="en-US" sz="2400">
                <a:solidFill>
                  <a:schemeClr val="accent1"/>
                </a:solidFill>
              </a:rPr>
              <a:t>Monitor Hard-to-Monitor: Global Crops</a:t>
            </a:r>
            <a:endParaRPr b="0" i="0" sz="100" cap="none" strike="noStrike">
              <a:solidFill>
                <a:schemeClr val="accen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14a6dbd204a_0_4"/>
          <p:cNvPicPr preferRelativeResize="0"/>
          <p:nvPr/>
        </p:nvPicPr>
        <p:blipFill rotWithShape="1">
          <a:blip r:embed="rId3">
            <a:alphaModFix/>
          </a:blip>
          <a:srcRect b="45256" l="57711" r="0" t="0"/>
          <a:stretch/>
        </p:blipFill>
        <p:spPr>
          <a:xfrm>
            <a:off x="115675" y="2023326"/>
            <a:ext cx="4914872" cy="2047375"/>
          </a:xfrm>
          <a:prstGeom prst="rect">
            <a:avLst/>
          </a:prstGeom>
          <a:noFill/>
          <a:ln>
            <a:noFill/>
          </a:ln>
        </p:spPr>
      </p:pic>
      <p:pic>
        <p:nvPicPr>
          <p:cNvPr id="260" name="Google Shape;260;g14a6dbd204a_0_4"/>
          <p:cNvPicPr preferRelativeResize="0"/>
          <p:nvPr/>
        </p:nvPicPr>
        <p:blipFill>
          <a:blip r:embed="rId4">
            <a:alphaModFix/>
          </a:blip>
          <a:stretch>
            <a:fillRect/>
          </a:stretch>
        </p:blipFill>
        <p:spPr>
          <a:xfrm>
            <a:off x="5132751" y="2138404"/>
            <a:ext cx="3886193" cy="2136650"/>
          </a:xfrm>
          <a:prstGeom prst="rect">
            <a:avLst/>
          </a:prstGeom>
          <a:noFill/>
          <a:ln>
            <a:noFill/>
          </a:ln>
        </p:spPr>
      </p:pic>
      <p:sp>
        <p:nvSpPr>
          <p:cNvPr id="261" name="Google Shape;261;g14a6dbd204a_0_4"/>
          <p:cNvSpPr txBox="1"/>
          <p:nvPr>
            <p:ph type="title"/>
          </p:nvPr>
        </p:nvSpPr>
        <p:spPr>
          <a:xfrm>
            <a:off x="0" y="10969"/>
            <a:ext cx="9144000" cy="548100"/>
          </a:xfrm>
          <a:prstGeom prst="rect">
            <a:avLst/>
          </a:prstGeom>
          <a:noFill/>
          <a:ln>
            <a:noFill/>
          </a:ln>
        </p:spPr>
        <p:txBody>
          <a:bodyPr anchorCtr="0" anchor="ctr" bIns="42075" lIns="84175" spcFirstLastPara="1" rIns="84175" wrap="square" tIns="42075">
            <a:noAutofit/>
          </a:bodyPr>
          <a:lstStyle/>
          <a:p>
            <a:pPr indent="0" lvl="0" marL="0" rtl="0" algn="ctr">
              <a:lnSpc>
                <a:spcPct val="100000"/>
              </a:lnSpc>
              <a:spcBef>
                <a:spcPts val="0"/>
              </a:spcBef>
              <a:spcAft>
                <a:spcPts val="0"/>
              </a:spcAft>
              <a:buSzPts val="1200"/>
              <a:buNone/>
            </a:pPr>
            <a:r>
              <a:rPr b="1" lang="en-US" sz="2800"/>
              <a:t>Monitor Hard-to-Monitor: COVID-19 Impacts</a:t>
            </a:r>
            <a:r>
              <a:rPr b="1" lang="en-US" sz="3000"/>
              <a:t> </a:t>
            </a:r>
            <a:endParaRPr/>
          </a:p>
        </p:txBody>
      </p:sp>
      <p:sp>
        <p:nvSpPr>
          <p:cNvPr id="262" name="Google Shape;262;g14a6dbd204a_0_4"/>
          <p:cNvSpPr/>
          <p:nvPr/>
        </p:nvSpPr>
        <p:spPr>
          <a:xfrm>
            <a:off x="320525" y="4402030"/>
            <a:ext cx="8523600" cy="364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[1] Sharma, A., Farhadloo, M., Li, Y., Gupta, J., Kulkarni, A., and Shekhar, S.: Understanding COVID-19 Effects on Mobility: A Community-Engaged Approach, Proc. AGILE GIScience Ser., 3, 14, https://doi.org/10.5194/agile-giss-3-14-2022, 2022.</a:t>
            </a:r>
            <a:endParaRPr b="1" i="0" sz="1200" u="none" cap="none" strike="noStrike">
              <a:solidFill>
                <a:schemeClr val="dk1"/>
              </a:solidFill>
              <a:latin typeface="Arial"/>
              <a:ea typeface="Arial"/>
              <a:cs typeface="Arial"/>
              <a:sym typeface="Arial"/>
            </a:endParaRPr>
          </a:p>
        </p:txBody>
      </p:sp>
      <p:sp>
        <p:nvSpPr>
          <p:cNvPr id="263" name="Google Shape;263;g14a6dbd204a_0_4"/>
          <p:cNvSpPr/>
          <p:nvPr/>
        </p:nvSpPr>
        <p:spPr>
          <a:xfrm>
            <a:off x="76200" y="559100"/>
            <a:ext cx="8843100" cy="1253100"/>
          </a:xfrm>
          <a:prstGeom prst="rect">
            <a:avLst/>
          </a:prstGeom>
          <a:noFill/>
          <a:ln>
            <a:noFill/>
          </a:ln>
        </p:spPr>
        <p:txBody>
          <a:bodyPr anchorCtr="0" anchor="t" bIns="37775" lIns="75600" spcFirstLastPara="1" rIns="75600" wrap="square" tIns="37775">
            <a:noAutofit/>
          </a:bodyPr>
          <a:lstStyle/>
          <a:p>
            <a:pPr indent="-180340" lvl="0" marL="182880" rtl="0" algn="l">
              <a:spcBef>
                <a:spcPts val="200"/>
              </a:spcBef>
              <a:spcAft>
                <a:spcPts val="0"/>
              </a:spcAft>
              <a:buClr>
                <a:schemeClr val="dk1"/>
              </a:buClr>
              <a:buSzPts val="1400"/>
              <a:buFont typeface="Noto Sans Symbols"/>
              <a:buChar char="•"/>
            </a:pPr>
            <a:r>
              <a:rPr b="1" lang="en-US">
                <a:solidFill>
                  <a:schemeClr val="dk1"/>
                </a:solidFill>
              </a:rPr>
              <a:t>Goal: </a:t>
            </a:r>
            <a:r>
              <a:rPr lang="en-US">
                <a:solidFill>
                  <a:schemeClr val="dk1"/>
                </a:solidFill>
              </a:rPr>
              <a:t>Study COVID-19 impacts </a:t>
            </a:r>
            <a:endParaRPr b="1">
              <a:solidFill>
                <a:schemeClr val="dk1"/>
              </a:solidFill>
            </a:endParaRPr>
          </a:p>
          <a:p>
            <a:pPr indent="-180340" lvl="0" marL="182880" rtl="0" algn="l">
              <a:spcBef>
                <a:spcPts val="200"/>
              </a:spcBef>
              <a:spcAft>
                <a:spcPts val="0"/>
              </a:spcAft>
              <a:buClr>
                <a:schemeClr val="dk1"/>
              </a:buClr>
              <a:buSzPts val="1400"/>
              <a:buFont typeface="Noto Sans Symbols"/>
              <a:buChar char="•"/>
            </a:pPr>
            <a:r>
              <a:rPr b="1" lang="en-US">
                <a:solidFill>
                  <a:schemeClr val="dk1"/>
                </a:solidFill>
              </a:rPr>
              <a:t>Spatial Big </a:t>
            </a:r>
            <a:r>
              <a:rPr b="1" lang="en-US">
                <a:solidFill>
                  <a:schemeClr val="dk1"/>
                </a:solidFill>
                <a:extLst>
                  <a:ext uri="http://customooxmlschemas.google.com/">
                    <go:slidesCustomData xmlns:go="http://customooxmlschemas.google.com/" textRoundtripDataId="2"/>
                  </a:ext>
                </a:extLst>
              </a:rPr>
              <a:t>Data: </a:t>
            </a:r>
            <a:r>
              <a:rPr lang="en-US">
                <a:solidFill>
                  <a:schemeClr val="dk1"/>
                </a:solidFill>
                <a:extLst>
                  <a:ext uri="http://customooxmlschemas.google.com/">
                    <go:slidesCustomData xmlns:go="http://customooxmlschemas.google.com/" textRoundtripDataId="3"/>
                  </a:ext>
                </a:extLst>
              </a:rPr>
              <a:t> Phone Location</a:t>
            </a:r>
            <a:r>
              <a:rPr lang="en-US">
                <a:solidFill>
                  <a:schemeClr val="dk1"/>
                </a:solidFill>
              </a:rPr>
              <a:t> Summary (SafeGraph)</a:t>
            </a:r>
            <a:endParaRPr>
              <a:solidFill>
                <a:schemeClr val="dk1"/>
              </a:solidFill>
            </a:endParaRPr>
          </a:p>
          <a:p>
            <a:pPr indent="-167640" lvl="0" marL="182880" marR="0" rtl="0" algn="l">
              <a:lnSpc>
                <a:spcPct val="100000"/>
              </a:lnSpc>
              <a:spcBef>
                <a:spcPts val="200"/>
              </a:spcBef>
              <a:spcAft>
                <a:spcPts val="0"/>
              </a:spcAft>
              <a:buClr>
                <a:schemeClr val="dk1"/>
              </a:buClr>
              <a:buSzPts val="1200"/>
              <a:buChar char="•"/>
            </a:pPr>
            <a:r>
              <a:rPr b="1" lang="en-US">
                <a:solidFill>
                  <a:schemeClr val="dk1"/>
                </a:solidFill>
              </a:rPr>
              <a:t>Collaborators:</a:t>
            </a:r>
            <a:r>
              <a:rPr lang="en-US">
                <a:solidFill>
                  <a:schemeClr val="dk1"/>
                </a:solidFill>
              </a:rPr>
              <a:t> MN DEED, MetCouncil, NSF, …</a:t>
            </a:r>
            <a:endParaRPr>
              <a:solidFill>
                <a:schemeClr val="dk1"/>
              </a:solidFill>
            </a:endParaRPr>
          </a:p>
          <a:p>
            <a:pPr indent="-167640" lvl="0" marL="182880" marR="0" rtl="0" algn="l">
              <a:lnSpc>
                <a:spcPct val="100000"/>
              </a:lnSpc>
              <a:spcBef>
                <a:spcPts val="200"/>
              </a:spcBef>
              <a:spcAft>
                <a:spcPts val="0"/>
              </a:spcAft>
              <a:buClr>
                <a:schemeClr val="dk1"/>
              </a:buClr>
              <a:buSzPts val="1200"/>
              <a:buChar char="•"/>
            </a:pPr>
            <a:r>
              <a:rPr lang="en-US">
                <a:solidFill>
                  <a:schemeClr val="dk1"/>
                </a:solidFill>
              </a:rPr>
              <a:t>Ex.: </a:t>
            </a:r>
            <a:r>
              <a:rPr lang="en-US">
                <a:solidFill>
                  <a:schemeClr val="dk1"/>
                </a:solidFill>
                <a:extLst>
                  <a:ext uri="http://customooxmlschemas.google.com/">
                    <go:slidesCustomData xmlns:go="http://customooxmlschemas.google.com/" textRoundtripDataId="4"/>
                  </a:ext>
                </a:extLst>
              </a:rPr>
              <a:t>Long-visit</a:t>
            </a:r>
            <a:r>
              <a:rPr lang="en-US">
                <a:solidFill>
                  <a:schemeClr val="dk1"/>
                </a:solidFill>
              </a:rPr>
              <a:t>s (&gt; 20 mins) by business categories </a:t>
            </a:r>
            <a:endParaRPr>
              <a:solidFill>
                <a:schemeClr val="dk1"/>
              </a:solidFill>
            </a:endParaRPr>
          </a:p>
          <a:p>
            <a:pPr indent="-176784" lvl="1" marL="402336" marR="0" rtl="0" algn="l">
              <a:lnSpc>
                <a:spcPct val="100000"/>
              </a:lnSpc>
              <a:spcBef>
                <a:spcPts val="200"/>
              </a:spcBef>
              <a:spcAft>
                <a:spcPts val="0"/>
              </a:spcAft>
              <a:buClr>
                <a:schemeClr val="dk1"/>
              </a:buClr>
              <a:buSzPts val="1200"/>
              <a:buChar char="○"/>
            </a:pPr>
            <a:r>
              <a:rPr lang="en-US">
                <a:solidFill>
                  <a:schemeClr val="dk1"/>
                </a:solidFill>
              </a:rPr>
              <a:t>Many  visits to Full-Service (but not to limited-service) restaurants</a:t>
            </a:r>
            <a:endParaRPr>
              <a:solidFill>
                <a:schemeClr val="dk1"/>
              </a:solidFill>
            </a:endParaRPr>
          </a:p>
        </p:txBody>
      </p:sp>
      <p:pic>
        <p:nvPicPr>
          <p:cNvPr id="264" name="Google Shape;264;g14a6dbd204a_0_4"/>
          <p:cNvPicPr preferRelativeResize="0"/>
          <p:nvPr/>
        </p:nvPicPr>
        <p:blipFill rotWithShape="1">
          <a:blip r:embed="rId5">
            <a:alphaModFix/>
          </a:blip>
          <a:srcRect b="0" l="0" r="0" t="0"/>
          <a:stretch/>
        </p:blipFill>
        <p:spPr>
          <a:xfrm>
            <a:off x="7536300" y="437550"/>
            <a:ext cx="1383001" cy="1377088"/>
          </a:xfrm>
          <a:prstGeom prst="rect">
            <a:avLst/>
          </a:prstGeom>
          <a:noFill/>
          <a:ln>
            <a:noFill/>
          </a:ln>
        </p:spPr>
      </p:pic>
      <p:sp>
        <p:nvSpPr>
          <p:cNvPr id="265" name="Google Shape;265;g14a6dbd204a_0_4"/>
          <p:cNvSpPr txBox="1"/>
          <p:nvPr/>
        </p:nvSpPr>
        <p:spPr>
          <a:xfrm>
            <a:off x="6162113" y="797200"/>
            <a:ext cx="1354200" cy="460500"/>
          </a:xfrm>
          <a:prstGeom prst="rect">
            <a:avLst/>
          </a:prstGeom>
          <a:noFill/>
          <a:ln>
            <a:noFill/>
          </a:ln>
        </p:spPr>
        <p:txBody>
          <a:bodyPr anchorCtr="0" anchor="t" bIns="75600" lIns="75600" spcFirstLastPara="1" rIns="75600" wrap="square" tIns="756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FF"/>
                </a:solidFill>
                <a:latin typeface="Arial"/>
                <a:ea typeface="Arial"/>
                <a:cs typeface="Arial"/>
                <a:sym typeface="Arial"/>
              </a:rPr>
              <a:t>Sampling Rate Map </a:t>
            </a:r>
            <a:r>
              <a:rPr lang="en-US" sz="1000">
                <a:solidFill>
                  <a:srgbClr val="0000FF"/>
                </a:solidFill>
              </a:rPr>
              <a:t>(294,014 MN phones)</a:t>
            </a:r>
            <a:endParaRPr b="0" i="0" sz="1000" u="none" cap="none" strike="noStrike">
              <a:solidFill>
                <a:srgbClr val="0000FF"/>
              </a:solidFill>
              <a:latin typeface="Arial"/>
              <a:ea typeface="Arial"/>
              <a:cs typeface="Arial"/>
              <a:sym typeface="Arial"/>
            </a:endParaRPr>
          </a:p>
        </p:txBody>
      </p:sp>
      <p:pic>
        <p:nvPicPr>
          <p:cNvPr id="266" name="Google Shape;266;g14a6dbd204a_0_4"/>
          <p:cNvPicPr preferRelativeResize="0"/>
          <p:nvPr/>
        </p:nvPicPr>
        <p:blipFill>
          <a:blip r:embed="rId6">
            <a:alphaModFix/>
          </a:blip>
          <a:stretch>
            <a:fillRect/>
          </a:stretch>
        </p:blipFill>
        <p:spPr>
          <a:xfrm>
            <a:off x="8919251" y="3842502"/>
            <a:ext cx="190525" cy="84884"/>
          </a:xfrm>
          <a:prstGeom prst="rect">
            <a:avLst/>
          </a:prstGeom>
          <a:noFill/>
          <a:ln>
            <a:noFill/>
          </a:ln>
        </p:spPr>
      </p:pic>
      <p:sp>
        <p:nvSpPr>
          <p:cNvPr id="267" name="Google Shape;267;g14a6dbd204a_0_4"/>
          <p:cNvSpPr txBox="1"/>
          <p:nvPr/>
        </p:nvSpPr>
        <p:spPr>
          <a:xfrm>
            <a:off x="5970575" y="4151400"/>
            <a:ext cx="2774100" cy="306600"/>
          </a:xfrm>
          <a:prstGeom prst="rect">
            <a:avLst/>
          </a:prstGeom>
          <a:noFill/>
          <a:ln>
            <a:noFill/>
          </a:ln>
        </p:spPr>
        <p:txBody>
          <a:bodyPr anchorCtr="0" anchor="t" bIns="75600" lIns="75600" spcFirstLastPara="1" rIns="75600" wrap="square" tIns="756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FF"/>
                </a:solidFill>
                <a:latin typeface="Arial"/>
                <a:ea typeface="Arial"/>
                <a:cs typeface="Arial"/>
                <a:sym typeface="Arial"/>
              </a:rPr>
              <a:t> </a:t>
            </a:r>
            <a:r>
              <a:rPr lang="en-US" sz="1000">
                <a:solidFill>
                  <a:srgbClr val="0000FF"/>
                </a:solidFill>
              </a:rPr>
              <a:t>L</a:t>
            </a:r>
            <a:r>
              <a:rPr b="0" i="0" lang="en-US" sz="1000" u="none" cap="none" strike="noStrike">
                <a:solidFill>
                  <a:srgbClr val="0000FF"/>
                </a:solidFill>
                <a:latin typeface="Arial"/>
                <a:ea typeface="Arial"/>
                <a:cs typeface="Arial"/>
                <a:sym typeface="Arial"/>
              </a:rPr>
              <a:t>ong</a:t>
            </a:r>
            <a:r>
              <a:rPr lang="en-US" sz="1000">
                <a:solidFill>
                  <a:srgbClr val="0000FF"/>
                </a:solidFill>
              </a:rPr>
              <a:t>-</a:t>
            </a:r>
            <a:r>
              <a:rPr b="0" i="0" lang="en-US" sz="1000" u="none" cap="none" strike="noStrike">
                <a:solidFill>
                  <a:srgbClr val="0000FF"/>
                </a:solidFill>
                <a:latin typeface="Arial"/>
                <a:ea typeface="Arial"/>
                <a:cs typeface="Arial"/>
                <a:sym typeface="Arial"/>
              </a:rPr>
              <a:t>visit </a:t>
            </a:r>
            <a:r>
              <a:rPr lang="en-US" sz="1000">
                <a:solidFill>
                  <a:srgbClr val="0000FF"/>
                </a:solidFill>
              </a:rPr>
              <a:t>Trends</a:t>
            </a:r>
            <a:r>
              <a:rPr b="0" i="0" lang="en-US" sz="1000" u="none" cap="none" strike="noStrike">
                <a:solidFill>
                  <a:srgbClr val="0000FF"/>
                </a:solidFill>
                <a:latin typeface="Arial"/>
                <a:ea typeface="Arial"/>
                <a:cs typeface="Arial"/>
                <a:sym typeface="Arial"/>
              </a:rPr>
              <a:t> (03/02</a:t>
            </a:r>
            <a:r>
              <a:rPr lang="en-US" sz="1000">
                <a:solidFill>
                  <a:srgbClr val="0000FF"/>
                </a:solidFill>
              </a:rPr>
              <a:t>/</a:t>
            </a:r>
            <a:r>
              <a:rPr b="0" i="0" lang="en-US" sz="1000" u="none" cap="none" strike="noStrike">
                <a:solidFill>
                  <a:srgbClr val="0000FF"/>
                </a:solidFill>
                <a:latin typeface="Arial"/>
                <a:ea typeface="Arial"/>
                <a:cs typeface="Arial"/>
                <a:sym typeface="Arial"/>
              </a:rPr>
              <a:t>2020 - 06/08</a:t>
            </a:r>
            <a:r>
              <a:rPr lang="en-US" sz="1000">
                <a:solidFill>
                  <a:srgbClr val="0000FF"/>
                </a:solidFill>
              </a:rPr>
              <a:t>/</a:t>
            </a:r>
            <a:r>
              <a:rPr b="0" i="0" lang="en-US" sz="1000" u="none" cap="none" strike="noStrike">
                <a:solidFill>
                  <a:srgbClr val="0000FF"/>
                </a:solidFill>
                <a:latin typeface="Arial"/>
                <a:ea typeface="Arial"/>
                <a:cs typeface="Arial"/>
                <a:sym typeface="Arial"/>
              </a:rPr>
              <a:t>2021)</a:t>
            </a:r>
            <a:endParaRPr b="0" i="0" sz="1000" u="none" cap="none" strike="noStrike">
              <a:solidFill>
                <a:srgbClr val="0000FF"/>
              </a:solidFill>
              <a:latin typeface="Arial"/>
              <a:ea typeface="Arial"/>
              <a:cs typeface="Arial"/>
              <a:sym typeface="Arial"/>
            </a:endParaRPr>
          </a:p>
        </p:txBody>
      </p:sp>
      <p:sp>
        <p:nvSpPr>
          <p:cNvPr id="268" name="Google Shape;268;g14a6dbd204a_0_4"/>
          <p:cNvSpPr txBox="1"/>
          <p:nvPr/>
        </p:nvSpPr>
        <p:spPr>
          <a:xfrm>
            <a:off x="920150" y="4032338"/>
            <a:ext cx="3695700" cy="306600"/>
          </a:xfrm>
          <a:prstGeom prst="rect">
            <a:avLst/>
          </a:prstGeom>
          <a:noFill/>
          <a:ln>
            <a:noFill/>
          </a:ln>
        </p:spPr>
        <p:txBody>
          <a:bodyPr anchorCtr="0" anchor="t" bIns="75600" lIns="75600" spcFirstLastPara="1" rIns="75600" wrap="square" tIns="756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FF"/>
                </a:solidFill>
                <a:latin typeface="Arial"/>
                <a:ea typeface="Arial"/>
                <a:cs typeface="Arial"/>
                <a:sym typeface="Arial"/>
              </a:rPr>
              <a:t> </a:t>
            </a:r>
            <a:r>
              <a:rPr lang="en-US" sz="1000">
                <a:solidFill>
                  <a:srgbClr val="0000FF"/>
                </a:solidFill>
              </a:rPr>
              <a:t>L</a:t>
            </a:r>
            <a:r>
              <a:rPr b="0" i="0" lang="en-US" sz="1000" u="none" cap="none" strike="noStrike">
                <a:solidFill>
                  <a:srgbClr val="0000FF"/>
                </a:solidFill>
                <a:latin typeface="Arial"/>
                <a:ea typeface="Arial"/>
                <a:cs typeface="Arial"/>
                <a:sym typeface="Arial"/>
              </a:rPr>
              <a:t>ong</a:t>
            </a:r>
            <a:r>
              <a:rPr lang="en-US" sz="1000">
                <a:solidFill>
                  <a:srgbClr val="0000FF"/>
                </a:solidFill>
              </a:rPr>
              <a:t>-</a:t>
            </a:r>
            <a:r>
              <a:rPr b="0" i="0" lang="en-US" sz="1000" u="none" cap="none" strike="noStrike">
                <a:solidFill>
                  <a:srgbClr val="0000FF"/>
                </a:solidFill>
                <a:latin typeface="Arial"/>
                <a:ea typeface="Arial"/>
                <a:cs typeface="Arial"/>
                <a:sym typeface="Arial"/>
              </a:rPr>
              <a:t>visits</a:t>
            </a:r>
            <a:r>
              <a:rPr lang="en-US" sz="1000">
                <a:solidFill>
                  <a:srgbClr val="0000FF"/>
                </a:solidFill>
              </a:rPr>
              <a:t> by Business Categories</a:t>
            </a:r>
            <a:r>
              <a:rPr b="0" i="0" lang="en-US" sz="1000" u="none" cap="none" strike="noStrike">
                <a:solidFill>
                  <a:srgbClr val="0000FF"/>
                </a:solidFill>
                <a:latin typeface="Arial"/>
                <a:ea typeface="Arial"/>
                <a:cs typeface="Arial"/>
                <a:sym typeface="Arial"/>
              </a:rPr>
              <a:t> (03/02</a:t>
            </a:r>
            <a:r>
              <a:rPr lang="en-US" sz="1000">
                <a:solidFill>
                  <a:srgbClr val="0000FF"/>
                </a:solidFill>
              </a:rPr>
              <a:t>/</a:t>
            </a:r>
            <a:r>
              <a:rPr b="0" i="0" lang="en-US" sz="1000" u="none" cap="none" strike="noStrike">
                <a:solidFill>
                  <a:srgbClr val="0000FF"/>
                </a:solidFill>
                <a:latin typeface="Arial"/>
                <a:ea typeface="Arial"/>
                <a:cs typeface="Arial"/>
                <a:sym typeface="Arial"/>
              </a:rPr>
              <a:t>2020 - 06/08</a:t>
            </a:r>
            <a:r>
              <a:rPr lang="en-US" sz="1000">
                <a:solidFill>
                  <a:srgbClr val="0000FF"/>
                </a:solidFill>
              </a:rPr>
              <a:t>/</a:t>
            </a:r>
            <a:r>
              <a:rPr b="0" i="0" lang="en-US" sz="1000" u="none" cap="none" strike="noStrike">
                <a:solidFill>
                  <a:srgbClr val="0000FF"/>
                </a:solidFill>
                <a:latin typeface="Arial"/>
                <a:ea typeface="Arial"/>
                <a:cs typeface="Arial"/>
                <a:sym typeface="Arial"/>
              </a:rPr>
              <a:t>2021)</a:t>
            </a:r>
            <a:endParaRPr b="0" i="0" sz="1000" u="none" cap="none" strike="noStrike">
              <a:solidFill>
                <a:srgbClr val="0000FF"/>
              </a:solidFill>
              <a:latin typeface="Arial"/>
              <a:ea typeface="Arial"/>
              <a:cs typeface="Arial"/>
              <a:sym typeface="Arial"/>
            </a:endParaRPr>
          </a:p>
        </p:txBody>
      </p:sp>
      <p:sp>
        <p:nvSpPr>
          <p:cNvPr id="269" name="Google Shape;269;g14a6dbd204a_0_4"/>
          <p:cNvSpPr txBox="1"/>
          <p:nvPr/>
        </p:nvSpPr>
        <p:spPr>
          <a:xfrm>
            <a:off x="422375" y="3665175"/>
            <a:ext cx="13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0" name="Google Shape;270;g14a6dbd204a_0_4"/>
          <p:cNvSpPr txBox="1"/>
          <p:nvPr/>
        </p:nvSpPr>
        <p:spPr>
          <a:xfrm>
            <a:off x="1676050" y="2164688"/>
            <a:ext cx="790200" cy="123000"/>
          </a:xfrm>
          <a:prstGeom prst="rect">
            <a:avLst/>
          </a:prstGeom>
          <a:solidFill>
            <a:schemeClr val="lt1"/>
          </a:solidFill>
          <a:ln>
            <a:noFill/>
          </a:ln>
        </p:spPr>
        <p:txBody>
          <a:bodyPr anchorCtr="0" anchor="t" bIns="0" lIns="0" spcFirstLastPara="1" rIns="0" wrap="square" tIns="0">
            <a:spAutoFit/>
          </a:bodyPr>
          <a:lstStyle/>
          <a:p>
            <a:pPr indent="0" lvl="0" marL="0" rtl="0" algn="ctr">
              <a:spcBef>
                <a:spcPts val="0"/>
              </a:spcBef>
              <a:spcAft>
                <a:spcPts val="0"/>
              </a:spcAft>
              <a:buNone/>
            </a:pPr>
            <a:r>
              <a:rPr lang="en-US" sz="800"/>
              <a:t>Hardware Stores</a:t>
            </a:r>
            <a:endParaRPr sz="800"/>
          </a:p>
        </p:txBody>
      </p:sp>
      <p:sp>
        <p:nvSpPr>
          <p:cNvPr id="271" name="Google Shape;271;g14a6dbd204a_0_4"/>
          <p:cNvSpPr txBox="1"/>
          <p:nvPr/>
        </p:nvSpPr>
        <p:spPr>
          <a:xfrm>
            <a:off x="807850" y="2321213"/>
            <a:ext cx="16584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Hotels (except Casinos) and Motels</a:t>
            </a:r>
            <a:endParaRPr sz="800"/>
          </a:p>
        </p:txBody>
      </p:sp>
      <p:sp>
        <p:nvSpPr>
          <p:cNvPr id="272" name="Google Shape;272;g14a6dbd204a_0_4"/>
          <p:cNvSpPr txBox="1"/>
          <p:nvPr/>
        </p:nvSpPr>
        <p:spPr>
          <a:xfrm>
            <a:off x="115675" y="2474350"/>
            <a:ext cx="23505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Supermarkets and Other Grocery</a:t>
            </a:r>
            <a:endParaRPr sz="800"/>
          </a:p>
        </p:txBody>
      </p:sp>
      <p:sp>
        <p:nvSpPr>
          <p:cNvPr id="273" name="Google Shape;273;g14a6dbd204a_0_4"/>
          <p:cNvSpPr txBox="1"/>
          <p:nvPr/>
        </p:nvSpPr>
        <p:spPr>
          <a:xfrm>
            <a:off x="1083250" y="2640175"/>
            <a:ext cx="13830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solidFill>
                  <a:srgbClr val="FF0000"/>
                </a:solidFill>
              </a:rPr>
              <a:t>Limited Service Restaurants</a:t>
            </a:r>
            <a:endParaRPr sz="800">
              <a:solidFill>
                <a:srgbClr val="FF0000"/>
              </a:solidFill>
            </a:endParaRPr>
          </a:p>
        </p:txBody>
      </p:sp>
      <p:sp>
        <p:nvSpPr>
          <p:cNvPr id="274" name="Google Shape;274;g14a6dbd204a_0_4"/>
          <p:cNvSpPr txBox="1"/>
          <p:nvPr/>
        </p:nvSpPr>
        <p:spPr>
          <a:xfrm>
            <a:off x="1313650" y="3588463"/>
            <a:ext cx="11526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solidFill>
                  <a:srgbClr val="4A86E8"/>
                </a:solidFill>
              </a:rPr>
              <a:t>Full-Service Restaurants </a:t>
            </a:r>
            <a:endParaRPr sz="800">
              <a:solidFill>
                <a:srgbClr val="4A86E8"/>
              </a:solidFill>
            </a:endParaRPr>
          </a:p>
        </p:txBody>
      </p:sp>
      <p:sp>
        <p:nvSpPr>
          <p:cNvPr id="275" name="Google Shape;275;g14a6dbd204a_0_4"/>
          <p:cNvSpPr txBox="1"/>
          <p:nvPr/>
        </p:nvSpPr>
        <p:spPr>
          <a:xfrm>
            <a:off x="599650" y="2805988"/>
            <a:ext cx="18666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Fitness</a:t>
            </a:r>
            <a:r>
              <a:rPr lang="en-US" sz="800"/>
              <a:t> and Recreational Sports Center</a:t>
            </a:r>
            <a:endParaRPr sz="800"/>
          </a:p>
        </p:txBody>
      </p:sp>
      <p:sp>
        <p:nvSpPr>
          <p:cNvPr id="276" name="Google Shape;276;g14a6dbd204a_0_4"/>
          <p:cNvSpPr txBox="1"/>
          <p:nvPr/>
        </p:nvSpPr>
        <p:spPr>
          <a:xfrm>
            <a:off x="728950" y="2953213"/>
            <a:ext cx="17373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All Other General Merchandise Stores</a:t>
            </a:r>
            <a:endParaRPr sz="800"/>
          </a:p>
        </p:txBody>
      </p:sp>
      <p:sp>
        <p:nvSpPr>
          <p:cNvPr id="277" name="Google Shape;277;g14a6dbd204a_0_4"/>
          <p:cNvSpPr txBox="1"/>
          <p:nvPr/>
        </p:nvSpPr>
        <p:spPr>
          <a:xfrm>
            <a:off x="640500" y="3104925"/>
            <a:ext cx="18258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Malls</a:t>
            </a:r>
            <a:endParaRPr sz="800"/>
          </a:p>
        </p:txBody>
      </p:sp>
      <p:sp>
        <p:nvSpPr>
          <p:cNvPr id="278" name="Google Shape;278;g14a6dbd204a_0_4"/>
          <p:cNvSpPr txBox="1"/>
          <p:nvPr/>
        </p:nvSpPr>
        <p:spPr>
          <a:xfrm>
            <a:off x="495000" y="3298750"/>
            <a:ext cx="20121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Nature Parks and Other Similar Institutions</a:t>
            </a:r>
            <a:endParaRPr sz="800"/>
          </a:p>
        </p:txBody>
      </p:sp>
      <p:sp>
        <p:nvSpPr>
          <p:cNvPr id="279" name="Google Shape;279;g14a6dbd204a_0_4"/>
          <p:cNvSpPr txBox="1"/>
          <p:nvPr/>
        </p:nvSpPr>
        <p:spPr>
          <a:xfrm>
            <a:off x="495000" y="3445963"/>
            <a:ext cx="2012100" cy="123000"/>
          </a:xfrm>
          <a:prstGeom prst="rect">
            <a:avLst/>
          </a:prstGeom>
          <a:solidFill>
            <a:schemeClr val="lt1"/>
          </a:solidFill>
          <a:ln>
            <a:noFill/>
          </a:ln>
        </p:spPr>
        <p:txBody>
          <a:bodyPr anchorCtr="0" anchor="t" bIns="0" lIns="0" spcFirstLastPara="1" rIns="0" wrap="square" tIns="0">
            <a:spAutoFit/>
          </a:bodyPr>
          <a:lstStyle/>
          <a:p>
            <a:pPr indent="0" lvl="0" marL="0" rtl="0" algn="r">
              <a:spcBef>
                <a:spcPts val="0"/>
              </a:spcBef>
              <a:spcAft>
                <a:spcPts val="0"/>
              </a:spcAft>
              <a:buNone/>
            </a:pPr>
            <a:r>
              <a:rPr lang="en-US" sz="800"/>
              <a:t>Elementary and Secondary Schools</a:t>
            </a:r>
            <a:endParaRPr sz="800"/>
          </a:p>
        </p:txBody>
      </p:sp>
      <p:pic>
        <p:nvPicPr>
          <p:cNvPr id="280" name="Google Shape;280;g14a6dbd204a_0_4"/>
          <p:cNvPicPr preferRelativeResize="0"/>
          <p:nvPr/>
        </p:nvPicPr>
        <p:blipFill>
          <a:blip r:embed="rId7">
            <a:alphaModFix/>
          </a:blip>
          <a:stretch>
            <a:fillRect/>
          </a:stretch>
        </p:blipFill>
        <p:spPr>
          <a:xfrm>
            <a:off x="5321805" y="1898713"/>
            <a:ext cx="3730869" cy="198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g16775f2708d_0_19"/>
          <p:cNvSpPr/>
          <p:nvPr/>
        </p:nvSpPr>
        <p:spPr>
          <a:xfrm>
            <a:off x="719543" y="947051"/>
            <a:ext cx="6996600" cy="2495100"/>
          </a:xfrm>
          <a:prstGeom prst="rect">
            <a:avLst/>
          </a:prstGeom>
          <a:noFill/>
          <a:ln>
            <a:noFill/>
          </a:ln>
        </p:spPr>
        <p:txBody>
          <a:bodyPr anchorCtr="0" anchor="t" bIns="37775" lIns="75600" spcFirstLastPara="1" rIns="75600" wrap="square" tIns="37775">
            <a:noAutofit/>
          </a:bodyPr>
          <a:lstStyle/>
          <a:p>
            <a:pPr indent="-330200" lvl="0" marL="381000" rtl="0" algn="l">
              <a:spcBef>
                <a:spcPts val="0"/>
              </a:spcBef>
              <a:spcAft>
                <a:spcPts val="0"/>
              </a:spcAft>
              <a:buClr>
                <a:srgbClr val="0000FF"/>
              </a:buClr>
              <a:buSzPts val="2200"/>
              <a:buChar char="●"/>
            </a:pPr>
            <a:r>
              <a:rPr b="1" lang="en-US" sz="2200" u="sng">
                <a:solidFill>
                  <a:srgbClr val="0000FF"/>
                </a:solidFill>
              </a:rPr>
              <a:t>Spatial Computing Overview</a:t>
            </a:r>
            <a:endParaRPr b="1" sz="2200" u="sng">
              <a:solidFill>
                <a:srgbClr val="0000FF"/>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lang="en-US" sz="2200">
                <a:solidFill>
                  <a:schemeClr val="accent1"/>
                </a:solidFill>
              </a:rPr>
              <a:t>Spatial Big Data Science - Prof. Shekhar</a:t>
            </a:r>
            <a:endParaRPr sz="2200">
              <a:solidFill>
                <a:schemeClr val="accent1"/>
              </a:solidFill>
            </a:endParaRPr>
          </a:p>
          <a:p>
            <a:pPr indent="0" lvl="0" marL="381000" rtl="0" algn="l">
              <a:spcBef>
                <a:spcPts val="0"/>
              </a:spcBef>
              <a:spcAft>
                <a:spcPts val="0"/>
              </a:spcAft>
              <a:buNone/>
            </a:pPr>
            <a:r>
              <a:t/>
            </a:r>
            <a:endParaRPr sz="2200">
              <a:solidFill>
                <a:schemeClr val="accent1"/>
              </a:solidFill>
            </a:endParaRPr>
          </a:p>
          <a:p>
            <a:pPr indent="-330200" lvl="0" marL="381000" rtl="0" algn="l">
              <a:spcBef>
                <a:spcPts val="0"/>
              </a:spcBef>
              <a:spcAft>
                <a:spcPts val="0"/>
              </a:spcAft>
              <a:buClr>
                <a:schemeClr val="accent1"/>
              </a:buClr>
              <a:buSzPts val="2200"/>
              <a:buChar char="●"/>
            </a:pPr>
            <a:r>
              <a:rPr lang="en-US" sz="2200">
                <a:solidFill>
                  <a:schemeClr val="accent1"/>
                </a:solidFill>
              </a:rPr>
              <a:t>Spatial Big Data Management - Prof. Mokbel</a:t>
            </a:r>
            <a:endParaRPr sz="2200">
              <a:solidFill>
                <a:schemeClr val="accent1"/>
              </a:solidFill>
            </a:endParaRPr>
          </a:p>
          <a:p>
            <a:pPr indent="0" lvl="0" marL="381000" rtl="0" algn="l">
              <a:spcBef>
                <a:spcPts val="0"/>
              </a:spcBef>
              <a:spcAft>
                <a:spcPts val="0"/>
              </a:spcAft>
              <a:buNone/>
            </a:pPr>
            <a:r>
              <a:t/>
            </a:r>
            <a:endParaRPr sz="2200">
              <a:solidFill>
                <a:schemeClr val="accent1"/>
              </a:solidFill>
            </a:endParaRPr>
          </a:p>
          <a:p>
            <a:pPr indent="-330200" lvl="0" marL="381000" rtl="0" algn="l">
              <a:spcBef>
                <a:spcPts val="0"/>
              </a:spcBef>
              <a:spcAft>
                <a:spcPts val="0"/>
              </a:spcAft>
              <a:buClr>
                <a:schemeClr val="accent1"/>
              </a:buClr>
              <a:buSzPts val="2200"/>
              <a:buChar char="●"/>
            </a:pPr>
            <a:r>
              <a:rPr lang="en-US" sz="2200">
                <a:solidFill>
                  <a:schemeClr val="accent1"/>
                </a:solidFill>
              </a:rPr>
              <a:t>Spatial Enabled AI - Prof. Chiang</a:t>
            </a:r>
            <a:endParaRPr sz="2200">
              <a:solidFill>
                <a:schemeClr val="accent1"/>
              </a:solidFill>
            </a:endParaRPr>
          </a:p>
          <a:p>
            <a:pPr indent="0" lvl="0" marL="381000" rtl="0" algn="l">
              <a:spcBef>
                <a:spcPts val="0"/>
              </a:spcBef>
              <a:spcAft>
                <a:spcPts val="0"/>
              </a:spcAft>
              <a:buNone/>
            </a:pPr>
            <a:r>
              <a:t/>
            </a:r>
            <a:endParaRPr b="1" sz="2200">
              <a:solidFill>
                <a:schemeClr val="accent1"/>
              </a:solidFill>
            </a:endParaRPr>
          </a:p>
        </p:txBody>
      </p:sp>
      <p:sp>
        <p:nvSpPr>
          <p:cNvPr id="77" name="Google Shape;77;g16775f2708d_0_19"/>
          <p:cNvSpPr/>
          <p:nvPr/>
        </p:nvSpPr>
        <p:spPr>
          <a:xfrm>
            <a:off x="444160" y="210292"/>
            <a:ext cx="66606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Table of Contents</a:t>
            </a:r>
            <a:endParaRPr b="0" i="0" sz="1200" u="none" cap="none" strike="noStrike">
              <a:solidFill>
                <a:schemeClr val="accen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6775f2708d_0_712"/>
          <p:cNvSpPr/>
          <p:nvPr/>
        </p:nvSpPr>
        <p:spPr>
          <a:xfrm>
            <a:off x="444150" y="210300"/>
            <a:ext cx="80838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chemeClr val="dk1"/>
              </a:buClr>
              <a:buSzPts val="1100"/>
              <a:buFont typeface="Arial"/>
              <a:buNone/>
            </a:pPr>
            <a:r>
              <a:rPr b="1" lang="en-US" sz="2500">
                <a:solidFill>
                  <a:schemeClr val="accent1"/>
                </a:solidFill>
              </a:rPr>
              <a:t>Solve Previously-Unsolvable: Eco-routing  </a:t>
            </a:r>
            <a:endParaRPr b="1" sz="2500">
              <a:solidFill>
                <a:schemeClr val="accent1"/>
              </a:solidFill>
            </a:endParaRPr>
          </a:p>
          <a:p>
            <a:pPr indent="0" lvl="0" marL="0" marR="0" rtl="0" algn="l">
              <a:lnSpc>
                <a:spcPct val="100000"/>
              </a:lnSpc>
              <a:spcBef>
                <a:spcPts val="0"/>
              </a:spcBef>
              <a:spcAft>
                <a:spcPts val="0"/>
              </a:spcAft>
              <a:buClr>
                <a:schemeClr val="dk1"/>
              </a:buClr>
              <a:buSzPts val="1100"/>
              <a:buFont typeface="Arial"/>
              <a:buNone/>
            </a:pPr>
            <a:r>
              <a:t/>
            </a:r>
            <a:endParaRPr b="1" sz="2500">
              <a:solidFill>
                <a:schemeClr val="accent1"/>
              </a:solidFill>
            </a:endParaRPr>
          </a:p>
          <a:p>
            <a:pPr indent="0" lvl="0" marL="0" marR="0" rtl="0" algn="l">
              <a:lnSpc>
                <a:spcPct val="100000"/>
              </a:lnSpc>
              <a:spcBef>
                <a:spcPts val="0"/>
              </a:spcBef>
              <a:spcAft>
                <a:spcPts val="0"/>
              </a:spcAft>
              <a:buClr>
                <a:srgbClr val="000000"/>
              </a:buClr>
              <a:buSzPts val="4100"/>
              <a:buFont typeface="Arial"/>
              <a:buNone/>
            </a:pPr>
            <a:r>
              <a:t/>
            </a:r>
            <a:endParaRPr b="1" sz="2500">
              <a:solidFill>
                <a:schemeClr val="accent1"/>
              </a:solidFill>
            </a:endParaRPr>
          </a:p>
        </p:txBody>
      </p:sp>
      <p:sp>
        <p:nvSpPr>
          <p:cNvPr id="286" name="Google Shape;286;g16775f2708d_0_712"/>
          <p:cNvSpPr txBox="1"/>
          <p:nvPr/>
        </p:nvSpPr>
        <p:spPr>
          <a:xfrm>
            <a:off x="1873850" y="4108300"/>
            <a:ext cx="71958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800">
                <a:solidFill>
                  <a:schemeClr val="dk1"/>
                </a:solidFill>
              </a:rPr>
              <a:t>Details: </a:t>
            </a:r>
            <a:r>
              <a:rPr i="1" lang="en-US" sz="800">
                <a:solidFill>
                  <a:schemeClr val="dk1"/>
                </a:solidFill>
              </a:rPr>
              <a:t>1. Yan Li, Mingzhou Yang, Matthew Eagon, Majid Farhadloo, Yiqun Xie, Shashi Shekhar, and William Northrop. "Eco-PiNN: A Physics-informed Neural Network for Eco-toll Estimation." submitted to the 2023 SIAM International Conference on Data Mining (SDM). (Under review)</a:t>
            </a:r>
            <a:endParaRPr i="1" sz="800">
              <a:solidFill>
                <a:schemeClr val="dk1"/>
              </a:solidFill>
            </a:endParaRPr>
          </a:p>
          <a:p>
            <a:pPr indent="0" lvl="0" marL="0" rtl="0" algn="l">
              <a:lnSpc>
                <a:spcPct val="115000"/>
              </a:lnSpc>
              <a:spcBef>
                <a:spcPts val="0"/>
              </a:spcBef>
              <a:spcAft>
                <a:spcPts val="0"/>
              </a:spcAft>
              <a:buNone/>
            </a:pPr>
            <a:r>
              <a:rPr i="1" lang="en-US" sz="800">
                <a:solidFill>
                  <a:schemeClr val="dk1"/>
                </a:solidFill>
              </a:rPr>
              <a:t>2. Y. Li, P. Kotwal, P. Wang, Y. Xie, S. Shekhar, and W. Northrop,</a:t>
            </a:r>
            <a:r>
              <a:rPr i="1" lang="en-US" sz="800">
                <a:solidFill>
                  <a:schemeClr val="dk1"/>
                </a:solidFill>
                <a:uFill>
                  <a:noFill/>
                </a:uFill>
                <a:hlinkClick r:id="rId3">
                  <a:extLst>
                    <a:ext uri="{A12FA001-AC4F-418D-AE19-62706E023703}">
                      <ahyp:hlinkClr val="tx"/>
                    </a:ext>
                  </a:extLst>
                </a:hlinkClick>
              </a:rPr>
              <a:t> </a:t>
            </a:r>
            <a:r>
              <a:rPr i="1" lang="en-US" sz="800" u="sng">
                <a:solidFill>
                  <a:schemeClr val="hlink"/>
                </a:solidFill>
                <a:hlinkClick r:id="rId4"/>
              </a:rPr>
              <a:t>Physics-guided Energy-efficient Path Selection Using On-board Diagnostics Data</a:t>
            </a:r>
            <a:r>
              <a:rPr i="1" lang="en-US" sz="800">
                <a:solidFill>
                  <a:schemeClr val="dk1"/>
                </a:solidFill>
              </a:rPr>
              <a:t>, ACM/IMS Transactions Data Science 1(3):1-28, Article 22, Oct. 2020. (Initial results appeared in Proc. ACM SIG-Spatial, 2018).</a:t>
            </a:r>
            <a:endParaRPr sz="1100"/>
          </a:p>
        </p:txBody>
      </p:sp>
      <p:pic>
        <p:nvPicPr>
          <p:cNvPr id="287" name="Google Shape;287;g16775f2708d_0_712"/>
          <p:cNvPicPr preferRelativeResize="0"/>
          <p:nvPr/>
        </p:nvPicPr>
        <p:blipFill>
          <a:blip r:embed="rId5">
            <a:alphaModFix/>
          </a:blip>
          <a:stretch>
            <a:fillRect/>
          </a:stretch>
        </p:blipFill>
        <p:spPr>
          <a:xfrm>
            <a:off x="151500" y="2218200"/>
            <a:ext cx="2510675" cy="1238375"/>
          </a:xfrm>
          <a:prstGeom prst="rect">
            <a:avLst/>
          </a:prstGeom>
          <a:noFill/>
          <a:ln>
            <a:noFill/>
          </a:ln>
        </p:spPr>
      </p:pic>
      <p:pic>
        <p:nvPicPr>
          <p:cNvPr id="288" name="Google Shape;288;g16775f2708d_0_712"/>
          <p:cNvPicPr preferRelativeResize="0"/>
          <p:nvPr/>
        </p:nvPicPr>
        <p:blipFill>
          <a:blip r:embed="rId6">
            <a:alphaModFix/>
          </a:blip>
          <a:stretch>
            <a:fillRect/>
          </a:stretch>
        </p:blipFill>
        <p:spPr>
          <a:xfrm>
            <a:off x="2970537" y="1953012"/>
            <a:ext cx="2751075" cy="1590300"/>
          </a:xfrm>
          <a:prstGeom prst="rect">
            <a:avLst/>
          </a:prstGeom>
          <a:noFill/>
          <a:ln>
            <a:noFill/>
          </a:ln>
        </p:spPr>
      </p:pic>
      <p:pic>
        <p:nvPicPr>
          <p:cNvPr id="289" name="Google Shape;289;g16775f2708d_0_712"/>
          <p:cNvPicPr preferRelativeResize="0"/>
          <p:nvPr/>
        </p:nvPicPr>
        <p:blipFill>
          <a:blip r:embed="rId7">
            <a:alphaModFix/>
          </a:blip>
          <a:stretch>
            <a:fillRect/>
          </a:stretch>
        </p:blipFill>
        <p:spPr>
          <a:xfrm>
            <a:off x="5712675" y="823575"/>
            <a:ext cx="3019900" cy="3211991"/>
          </a:xfrm>
          <a:prstGeom prst="rect">
            <a:avLst/>
          </a:prstGeom>
          <a:noFill/>
          <a:ln>
            <a:noFill/>
          </a:ln>
        </p:spPr>
      </p:pic>
      <p:sp>
        <p:nvSpPr>
          <p:cNvPr id="290" name="Google Shape;290;g16775f2708d_0_712"/>
          <p:cNvSpPr txBox="1"/>
          <p:nvPr/>
        </p:nvSpPr>
        <p:spPr>
          <a:xfrm>
            <a:off x="36575" y="693850"/>
            <a:ext cx="5757900" cy="1046700"/>
          </a:xfrm>
          <a:prstGeom prst="rect">
            <a:avLst/>
          </a:prstGeom>
          <a:noFill/>
          <a:ln>
            <a:noFill/>
          </a:ln>
        </p:spPr>
        <p:txBody>
          <a:bodyPr anchorCtr="0" anchor="t" bIns="91425" lIns="91425" spcFirstLastPara="1" rIns="91425" wrap="square" tIns="91425">
            <a:spAutoFit/>
          </a:bodyPr>
          <a:lstStyle/>
          <a:p>
            <a:pPr indent="-226059" lvl="0" marL="274320" rtl="0" algn="l">
              <a:spcBef>
                <a:spcPts val="0"/>
              </a:spcBef>
              <a:spcAft>
                <a:spcPts val="0"/>
              </a:spcAft>
              <a:buSzPts val="1400"/>
              <a:buChar char="●"/>
            </a:pPr>
            <a:r>
              <a:rPr b="1" lang="en-US"/>
              <a:t>Goal:</a:t>
            </a:r>
            <a:r>
              <a:rPr lang="en-US"/>
              <a:t> Reduce emissions and energy needs</a:t>
            </a:r>
            <a:endParaRPr/>
          </a:p>
          <a:p>
            <a:pPr indent="-226059" lvl="0" marL="274320" rtl="0" algn="l">
              <a:spcBef>
                <a:spcPts val="0"/>
              </a:spcBef>
              <a:spcAft>
                <a:spcPts val="0"/>
              </a:spcAft>
              <a:buSzPts val="1400"/>
              <a:buChar char="●"/>
            </a:pPr>
            <a:r>
              <a:rPr b="1" lang="en-US"/>
              <a:t>Spatial Big Data: </a:t>
            </a:r>
            <a:r>
              <a:rPr lang="en-US"/>
              <a:t>Trajectories (GPS + On Board Diagnostics)</a:t>
            </a:r>
            <a:endParaRPr/>
          </a:p>
          <a:p>
            <a:pPr indent="-226059" lvl="0" marL="274320" rtl="0" algn="l">
              <a:spcBef>
                <a:spcPts val="0"/>
              </a:spcBef>
              <a:spcAft>
                <a:spcPts val="0"/>
              </a:spcAft>
              <a:buSzPts val="1400"/>
              <a:buChar char="●"/>
            </a:pPr>
            <a:r>
              <a:rPr b="1" lang="en-US"/>
              <a:t>Collaborators</a:t>
            </a:r>
            <a:r>
              <a:rPr lang="en-US"/>
              <a:t> (2012-now): UPS, Workhorse, ARPA-E, NSF, …</a:t>
            </a:r>
            <a:endParaRPr/>
          </a:p>
          <a:p>
            <a:pPr indent="-226059" lvl="0" marL="274320" rtl="0" algn="l">
              <a:spcBef>
                <a:spcPts val="0"/>
              </a:spcBef>
              <a:spcAft>
                <a:spcPts val="0"/>
              </a:spcAft>
              <a:buSzPts val="1400"/>
              <a:buChar char="●"/>
            </a:pPr>
            <a:r>
              <a:rPr lang="en-US"/>
              <a:t>Oct. 2021: </a:t>
            </a:r>
            <a:r>
              <a:rPr lang="en-US"/>
              <a:t>Google</a:t>
            </a:r>
            <a:r>
              <a:rPr lang="en-US"/>
              <a:t> Maps supports Eco-Routing</a:t>
            </a:r>
            <a:endParaRPr/>
          </a:p>
        </p:txBody>
      </p:sp>
      <p:pic>
        <p:nvPicPr>
          <p:cNvPr id="291" name="Google Shape;291;g16775f2708d_0_712"/>
          <p:cNvPicPr preferRelativeResize="0"/>
          <p:nvPr/>
        </p:nvPicPr>
        <p:blipFill rotWithShape="1">
          <a:blip r:embed="rId8">
            <a:alphaModFix/>
          </a:blip>
          <a:srcRect b="0" l="13010" r="12683" t="77609"/>
          <a:stretch/>
        </p:blipFill>
        <p:spPr>
          <a:xfrm>
            <a:off x="132950" y="3619500"/>
            <a:ext cx="1720425" cy="518399"/>
          </a:xfrm>
          <a:prstGeom prst="rect">
            <a:avLst/>
          </a:prstGeom>
          <a:noFill/>
          <a:ln>
            <a:noFill/>
          </a:ln>
        </p:spPr>
      </p:pic>
      <p:sp>
        <p:nvSpPr>
          <p:cNvPr id="292" name="Google Shape;292;g16775f2708d_0_712"/>
          <p:cNvSpPr txBox="1"/>
          <p:nvPr/>
        </p:nvSpPr>
        <p:spPr>
          <a:xfrm>
            <a:off x="132950" y="4087175"/>
            <a:ext cx="1817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0A200"/>
                </a:solidFill>
              </a:rPr>
              <a:t>Google Ecorouting</a:t>
            </a:r>
            <a:endParaRPr sz="1300">
              <a:solidFill>
                <a:srgbClr val="00A2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6775f2708d_0_693"/>
          <p:cNvSpPr/>
          <p:nvPr/>
        </p:nvSpPr>
        <p:spPr>
          <a:xfrm>
            <a:off x="295775" y="43750"/>
            <a:ext cx="84864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2400">
                <a:solidFill>
                  <a:schemeClr val="accent1"/>
                </a:solidFill>
              </a:rPr>
              <a:t>See Previously-Invisible: High Seas Activities</a:t>
            </a:r>
            <a:r>
              <a:rPr b="1" lang="en-US" sz="2500">
                <a:solidFill>
                  <a:schemeClr val="accent1"/>
                </a:solidFill>
              </a:rPr>
              <a:t> </a:t>
            </a:r>
            <a:endParaRPr b="0" i="0" sz="300" u="none" cap="none" strike="noStrike">
              <a:solidFill>
                <a:schemeClr val="accent1"/>
              </a:solidFill>
              <a:latin typeface="Arial"/>
              <a:ea typeface="Arial"/>
              <a:cs typeface="Arial"/>
              <a:sym typeface="Arial"/>
            </a:endParaRPr>
          </a:p>
        </p:txBody>
      </p:sp>
      <p:pic>
        <p:nvPicPr>
          <p:cNvPr id="298" name="Google Shape;298;g16775f2708d_0_693"/>
          <p:cNvPicPr preferRelativeResize="0"/>
          <p:nvPr/>
        </p:nvPicPr>
        <p:blipFill>
          <a:blip r:embed="rId3">
            <a:alphaModFix/>
          </a:blip>
          <a:stretch>
            <a:fillRect/>
          </a:stretch>
        </p:blipFill>
        <p:spPr>
          <a:xfrm>
            <a:off x="6560577" y="627250"/>
            <a:ext cx="2299723" cy="1297000"/>
          </a:xfrm>
          <a:prstGeom prst="rect">
            <a:avLst/>
          </a:prstGeom>
          <a:noFill/>
          <a:ln>
            <a:noFill/>
          </a:ln>
        </p:spPr>
      </p:pic>
      <p:pic>
        <p:nvPicPr>
          <p:cNvPr id="299" name="Google Shape;299;g16775f2708d_0_693"/>
          <p:cNvPicPr preferRelativeResize="0"/>
          <p:nvPr/>
        </p:nvPicPr>
        <p:blipFill>
          <a:blip r:embed="rId4">
            <a:alphaModFix/>
          </a:blip>
          <a:stretch>
            <a:fillRect/>
          </a:stretch>
        </p:blipFill>
        <p:spPr>
          <a:xfrm>
            <a:off x="5588552" y="1947950"/>
            <a:ext cx="3332798" cy="2218425"/>
          </a:xfrm>
          <a:prstGeom prst="rect">
            <a:avLst/>
          </a:prstGeom>
          <a:noFill/>
          <a:ln>
            <a:noFill/>
          </a:ln>
        </p:spPr>
      </p:pic>
      <p:sp>
        <p:nvSpPr>
          <p:cNvPr id="300" name="Google Shape;300;g16775f2708d_0_693"/>
          <p:cNvSpPr txBox="1"/>
          <p:nvPr/>
        </p:nvSpPr>
        <p:spPr>
          <a:xfrm>
            <a:off x="840775" y="3829375"/>
            <a:ext cx="406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1" name="Google Shape;301;g16775f2708d_0_693"/>
          <p:cNvSpPr txBox="1"/>
          <p:nvPr/>
        </p:nvSpPr>
        <p:spPr>
          <a:xfrm>
            <a:off x="32425" y="3823800"/>
            <a:ext cx="89961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i="1" lang="en-US" sz="1200">
                <a:solidFill>
                  <a:schemeClr val="dk1"/>
                </a:solidFill>
              </a:rPr>
              <a:t>Sources: </a:t>
            </a:r>
            <a:r>
              <a:rPr i="1" lang="en-US" sz="1200">
                <a:solidFill>
                  <a:schemeClr val="dk1"/>
                </a:solidFill>
              </a:rPr>
              <a:t>  </a:t>
            </a:r>
            <a:endParaRPr i="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sz="1200">
                <a:solidFill>
                  <a:schemeClr val="dk1"/>
                </a:solidFill>
              </a:rPr>
              <a:t>(a)</a:t>
            </a:r>
            <a:r>
              <a:rPr i="1" lang="en-US" sz="1200">
                <a:solidFill>
                  <a:schemeClr val="dk1"/>
                </a:solidFill>
                <a:uFill>
                  <a:noFill/>
                </a:uFill>
                <a:hlinkClick r:id="rId5">
                  <a:extLst>
                    <a:ext uri="{A12FA001-AC4F-418D-AE19-62706E023703}">
                      <ahyp:hlinkClr val="tx"/>
                    </a:ext>
                  </a:extLst>
                </a:hlinkClick>
              </a:rPr>
              <a:t> </a:t>
            </a:r>
            <a:r>
              <a:rPr lang="en-US" sz="1200" u="sng">
                <a:solidFill>
                  <a:schemeClr val="hlink"/>
                </a:solidFill>
                <a:hlinkClick r:id="rId6"/>
              </a:rPr>
              <a:t>How Illegal Fishing Is Being Tracked From Space</a:t>
            </a:r>
            <a:r>
              <a:rPr lang="en-US" sz="1200">
                <a:solidFill>
                  <a:schemeClr val="dk1"/>
                </a:solidFill>
              </a:rPr>
              <a:t>, Natl. Geographic, 3/12/2018</a:t>
            </a:r>
            <a:r>
              <a:rPr i="1" lang="en-US" sz="1200">
                <a:solidFill>
                  <a:schemeClr val="dk1"/>
                </a:solidFill>
              </a:rPr>
              <a:t>.</a:t>
            </a:r>
            <a:endParaRPr i="1" sz="1200">
              <a:solidFill>
                <a:schemeClr val="dk1"/>
              </a:solidFill>
            </a:endParaRPr>
          </a:p>
          <a:p>
            <a:pPr indent="0" lvl="0" marL="0" rtl="0" algn="l">
              <a:lnSpc>
                <a:spcPct val="100000"/>
              </a:lnSpc>
              <a:spcBef>
                <a:spcPts val="0"/>
              </a:spcBef>
              <a:spcAft>
                <a:spcPts val="0"/>
              </a:spcAft>
              <a:buNone/>
            </a:pPr>
            <a:r>
              <a:rPr i="1" lang="en-US" sz="1200">
                <a:solidFill>
                  <a:schemeClr val="dk1"/>
                </a:solidFill>
              </a:rPr>
              <a:t>(b)</a:t>
            </a:r>
            <a:r>
              <a:rPr i="1" lang="en-US" sz="1200">
                <a:solidFill>
                  <a:schemeClr val="dk1"/>
                </a:solidFill>
                <a:uFill>
                  <a:noFill/>
                </a:uFill>
                <a:hlinkClick r:id="rId7">
                  <a:extLst>
                    <a:ext uri="{A12FA001-AC4F-418D-AE19-62706E023703}">
                      <ahyp:hlinkClr val="tx"/>
                    </a:ext>
                  </a:extLst>
                </a:hlinkClick>
              </a:rPr>
              <a:t> </a:t>
            </a:r>
            <a:r>
              <a:rPr lang="en-US" sz="1200" u="sng">
                <a:solidFill>
                  <a:schemeClr val="hlink"/>
                </a:solidFill>
                <a:hlinkClick r:id="rId8"/>
              </a:rPr>
              <a:t>How to spot the secretive activities of rogue fishing boats </a:t>
            </a:r>
            <a:r>
              <a:rPr lang="en-US" sz="1200">
                <a:solidFill>
                  <a:schemeClr val="dk1"/>
                </a:solidFill>
              </a:rPr>
              <a:t>, bbc.com, 6/7/2018.</a:t>
            </a:r>
            <a:endParaRPr sz="1200">
              <a:solidFill>
                <a:schemeClr val="dk1"/>
              </a:solidFill>
            </a:endParaRPr>
          </a:p>
          <a:p>
            <a:pPr indent="0" lvl="0" marL="0" rtl="0" algn="l">
              <a:spcBef>
                <a:spcPts val="0"/>
              </a:spcBef>
              <a:spcAft>
                <a:spcPts val="0"/>
              </a:spcAft>
              <a:buClr>
                <a:schemeClr val="dk1"/>
              </a:buClr>
              <a:buSzPts val="1100"/>
              <a:buFont typeface="Arial"/>
              <a:buNone/>
            </a:pPr>
            <a:r>
              <a:rPr i="1" lang="en-US" sz="1200">
                <a:solidFill>
                  <a:schemeClr val="dk1"/>
                </a:solidFill>
              </a:rPr>
              <a:t>(c) </a:t>
            </a:r>
            <a:r>
              <a:rPr lang="en-US" sz="1200" u="sng">
                <a:solidFill>
                  <a:schemeClr val="hlink"/>
                </a:solidFill>
                <a:hlinkClick r:id="rId9"/>
              </a:rPr>
              <a:t>Intelligence Agencies Pushed to Use More Commercial Satellites</a:t>
            </a:r>
            <a:r>
              <a:rPr lang="en-US" sz="1200">
                <a:solidFill>
                  <a:schemeClr val="dk1"/>
                </a:solidFill>
              </a:rPr>
              <a:t>, New York Times, 9/27/2021.</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rPr>
              <a:t>(d) A. Sharma, J. Gupta, and S. Shekhar. "Abnormal Trajectory-Gap Detection: A Summary." Intl. Conf. on Spatial Info. Th., 2022.</a:t>
            </a:r>
            <a:endParaRPr sz="1200"/>
          </a:p>
        </p:txBody>
      </p:sp>
      <p:sp>
        <p:nvSpPr>
          <p:cNvPr id="302" name="Google Shape;302;g16775f2708d_0_693"/>
          <p:cNvSpPr txBox="1"/>
          <p:nvPr/>
        </p:nvSpPr>
        <p:spPr>
          <a:xfrm>
            <a:off x="155325" y="734600"/>
            <a:ext cx="5256300" cy="2986200"/>
          </a:xfrm>
          <a:prstGeom prst="rect">
            <a:avLst/>
          </a:prstGeom>
          <a:noFill/>
          <a:ln>
            <a:noFill/>
          </a:ln>
        </p:spPr>
        <p:txBody>
          <a:bodyPr anchorCtr="0" anchor="t" bIns="91425" lIns="91425" spcFirstLastPara="1" rIns="91425" wrap="square" tIns="91425">
            <a:spAutoFit/>
          </a:bodyPr>
          <a:lstStyle/>
          <a:p>
            <a:pPr indent="-226059" lvl="0" marL="274320" rtl="0" algn="l">
              <a:spcBef>
                <a:spcPts val="0"/>
              </a:spcBef>
              <a:spcAft>
                <a:spcPts val="0"/>
              </a:spcAft>
              <a:buClr>
                <a:schemeClr val="dk1"/>
              </a:buClr>
              <a:buSzPts val="1400"/>
              <a:buChar char="●"/>
            </a:pPr>
            <a:r>
              <a:rPr b="1" lang="en-US">
                <a:solidFill>
                  <a:schemeClr val="dk1"/>
                </a:solidFill>
              </a:rPr>
              <a:t>Spatial Big Data: </a:t>
            </a:r>
            <a:r>
              <a:rPr lang="en-US">
                <a:solidFill>
                  <a:schemeClr val="dk1"/>
                </a:solidFill>
              </a:rPr>
              <a:t>Ship location traces</a:t>
            </a:r>
            <a:endParaRPr>
              <a:solidFill>
                <a:schemeClr val="dk1"/>
              </a:solidFill>
            </a:endParaRPr>
          </a:p>
          <a:p>
            <a:pPr indent="-317500" lvl="1" marL="914400" rtl="0" algn="l">
              <a:spcBef>
                <a:spcPts val="0"/>
              </a:spcBef>
              <a:spcAft>
                <a:spcPts val="0"/>
              </a:spcAft>
              <a:buSzPts val="1400"/>
              <a:buChar char="○"/>
            </a:pPr>
            <a:r>
              <a:rPr lang="en-US">
                <a:solidFill>
                  <a:schemeClr val="dk1"/>
                </a:solidFill>
              </a:rPr>
              <a:t>Source: Automatic Identification System (AIS)</a:t>
            </a:r>
            <a:endParaRPr>
              <a:solidFill>
                <a:schemeClr val="dk1"/>
              </a:solidFill>
            </a:endParaRPr>
          </a:p>
          <a:p>
            <a:pPr indent="0" lvl="0" marL="914400" rtl="0" algn="l">
              <a:spcBef>
                <a:spcPts val="0"/>
              </a:spcBef>
              <a:spcAft>
                <a:spcPts val="0"/>
              </a:spcAft>
              <a:buNone/>
            </a:pPr>
            <a:r>
              <a:t/>
            </a:r>
            <a:endParaRPr>
              <a:solidFill>
                <a:schemeClr val="dk1"/>
              </a:solidFill>
            </a:endParaRPr>
          </a:p>
          <a:p>
            <a:pPr indent="-226059" lvl="0" marL="274320" rtl="0" algn="l">
              <a:spcBef>
                <a:spcPts val="0"/>
              </a:spcBef>
              <a:spcAft>
                <a:spcPts val="0"/>
              </a:spcAft>
              <a:buSzPts val="1400"/>
              <a:buChar char="●"/>
            </a:pPr>
            <a:r>
              <a:rPr b="1" lang="en-US"/>
              <a:t>Goal:</a:t>
            </a:r>
            <a:r>
              <a:rPr lang="en-US"/>
              <a:t> Flag suspicious activities on high seas</a:t>
            </a:r>
            <a:endParaRPr/>
          </a:p>
          <a:p>
            <a:pPr indent="-317500" lvl="1" marL="914400" rtl="0" algn="l">
              <a:spcBef>
                <a:spcPts val="0"/>
              </a:spcBef>
              <a:spcAft>
                <a:spcPts val="0"/>
              </a:spcAft>
              <a:buSzPts val="1400"/>
              <a:buChar char="○"/>
            </a:pPr>
            <a:r>
              <a:rPr lang="en-US"/>
              <a:t>Ex. </a:t>
            </a:r>
            <a:r>
              <a:rPr lang="en-US">
                <a:solidFill>
                  <a:schemeClr val="dk1"/>
                </a:solidFill>
              </a:rPr>
              <a:t>A fishing vessel switched off AIS for 15 days.</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near the Galapagos Marine Reserve</a:t>
            </a:r>
            <a:endParaRPr>
              <a:solidFill>
                <a:schemeClr val="dk1"/>
              </a:solidFill>
            </a:endParaRPr>
          </a:p>
          <a:p>
            <a:pPr indent="0" lvl="0" marL="914400" rtl="0" algn="l">
              <a:spcBef>
                <a:spcPts val="0"/>
              </a:spcBef>
              <a:spcAft>
                <a:spcPts val="0"/>
              </a:spcAft>
              <a:buNone/>
            </a:pPr>
            <a:r>
              <a:t/>
            </a:r>
            <a:endParaRPr>
              <a:solidFill>
                <a:schemeClr val="dk1"/>
              </a:solidFill>
            </a:endParaRPr>
          </a:p>
          <a:p>
            <a:pPr indent="-226059" lvl="0" marL="274320" rtl="0" algn="l">
              <a:spcBef>
                <a:spcPts val="0"/>
              </a:spcBef>
              <a:spcAft>
                <a:spcPts val="0"/>
              </a:spcAft>
              <a:buSzPts val="1400"/>
              <a:buChar char="●"/>
            </a:pPr>
            <a:r>
              <a:rPr b="1" lang="en-US"/>
              <a:t>Collaborators</a:t>
            </a:r>
            <a:r>
              <a:rPr lang="en-US"/>
              <a:t>: USDOD NGA</a:t>
            </a:r>
            <a:endParaRPr/>
          </a:p>
          <a:p>
            <a:pPr indent="0" lvl="0" marL="457200" rtl="0" algn="l">
              <a:spcBef>
                <a:spcPts val="0"/>
              </a:spcBef>
              <a:spcAft>
                <a:spcPts val="0"/>
              </a:spcAft>
              <a:buNone/>
            </a:pPr>
            <a:r>
              <a:t/>
            </a:r>
            <a:endParaRPr/>
          </a:p>
          <a:p>
            <a:pPr indent="-226059" lvl="0" marL="274320" rtl="0" algn="l">
              <a:spcBef>
                <a:spcPts val="0"/>
              </a:spcBef>
              <a:spcAft>
                <a:spcPts val="0"/>
              </a:spcAft>
              <a:buSzPts val="1400"/>
              <a:buChar char="●"/>
            </a:pPr>
            <a:r>
              <a:rPr lang="en-US" u="sng"/>
              <a:t>Impact:</a:t>
            </a:r>
            <a:r>
              <a:rPr lang="en-US"/>
              <a:t> </a:t>
            </a:r>
            <a:r>
              <a:rPr lang="en-US"/>
              <a:t>“For years it’s been impossible to see illegal acts happening at sea, from overfishing to human rights abuses. Now that’s changing” (Source (b))</a:t>
            </a:r>
            <a:endParaRPr/>
          </a:p>
          <a:p>
            <a:pPr indent="0" lvl="0" marL="914400" rtl="0" algn="l">
              <a:spcBef>
                <a:spcPts val="0"/>
              </a:spcBef>
              <a:spcAft>
                <a:spcPts val="0"/>
              </a:spcAft>
              <a:buNone/>
            </a:pPr>
            <a:r>
              <a:t/>
            </a:r>
            <a:endParaRPr/>
          </a:p>
        </p:txBody>
      </p:sp>
      <p:cxnSp>
        <p:nvCxnSpPr>
          <p:cNvPr id="303" name="Google Shape;303;g16775f2708d_0_693"/>
          <p:cNvCxnSpPr/>
          <p:nvPr/>
        </p:nvCxnSpPr>
        <p:spPr>
          <a:xfrm flipH="1" rot="10800000">
            <a:off x="3791450" y="935750"/>
            <a:ext cx="2444100" cy="6000"/>
          </a:xfrm>
          <a:prstGeom prst="straightConnector1">
            <a:avLst/>
          </a:prstGeom>
          <a:noFill/>
          <a:ln cap="flat" cmpd="sng" w="9525">
            <a:solidFill>
              <a:schemeClr val="dk2"/>
            </a:solidFill>
            <a:prstDash val="solid"/>
            <a:round/>
            <a:headEnd len="med" w="med" type="none"/>
            <a:tailEnd len="med" w="med" type="triangle"/>
          </a:ln>
        </p:spPr>
      </p:cxnSp>
      <p:cxnSp>
        <p:nvCxnSpPr>
          <p:cNvPr id="304" name="Google Shape;304;g16775f2708d_0_693"/>
          <p:cNvCxnSpPr/>
          <p:nvPr/>
        </p:nvCxnSpPr>
        <p:spPr>
          <a:xfrm>
            <a:off x="5109500" y="1820450"/>
            <a:ext cx="494400" cy="68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170fe99d123_0_0"/>
          <p:cNvPicPr preferRelativeResize="0"/>
          <p:nvPr/>
        </p:nvPicPr>
        <p:blipFill rotWithShape="1">
          <a:blip r:embed="rId3">
            <a:alphaModFix/>
          </a:blip>
          <a:srcRect b="56219" l="75963" r="0" t="0"/>
          <a:stretch/>
        </p:blipFill>
        <p:spPr>
          <a:xfrm>
            <a:off x="3624575" y="2691325"/>
            <a:ext cx="1211023" cy="1478377"/>
          </a:xfrm>
          <a:prstGeom prst="rect">
            <a:avLst/>
          </a:prstGeom>
          <a:noFill/>
          <a:ln>
            <a:noFill/>
          </a:ln>
        </p:spPr>
      </p:pic>
      <p:sp>
        <p:nvSpPr>
          <p:cNvPr id="310" name="Google Shape;310;g170fe99d123_0_0"/>
          <p:cNvSpPr/>
          <p:nvPr/>
        </p:nvSpPr>
        <p:spPr>
          <a:xfrm>
            <a:off x="5326300" y="978525"/>
            <a:ext cx="3292200" cy="1394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170fe99d123_0_0"/>
          <p:cNvSpPr/>
          <p:nvPr/>
        </p:nvSpPr>
        <p:spPr>
          <a:xfrm>
            <a:off x="272500" y="439550"/>
            <a:ext cx="8430000" cy="6633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rPr>
              <a:t>Goal</a:t>
            </a:r>
            <a:r>
              <a:rPr b="0" i="0" lang="en-US" u="none" cap="none" strike="noStrike">
                <a:solidFill>
                  <a:schemeClr val="dk1"/>
                </a:solidFill>
                <a:latin typeface="Arial"/>
                <a:ea typeface="Arial"/>
                <a:cs typeface="Arial"/>
                <a:sym typeface="Arial"/>
              </a:rPr>
              <a:t>: </a:t>
            </a:r>
            <a:r>
              <a:rPr lang="en-US">
                <a:solidFill>
                  <a:schemeClr val="dk1"/>
                </a:solidFill>
              </a:rPr>
              <a:t>Cure cancer (Ex. responders vs. non-responders to a Immune-checkpoint inhibitor therapy)</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rPr>
              <a:t>Spatial Big Data: </a:t>
            </a:r>
            <a:r>
              <a:rPr lang="en-US">
                <a:solidFill>
                  <a:srgbClr val="4D5156"/>
                </a:solidFill>
                <a:highlight>
                  <a:srgbClr val="FFFFFF"/>
                </a:highlight>
              </a:rPr>
              <a:t>High-res. MxIF Imagery of biopsies =&gt; maps of cancer and immune cells</a:t>
            </a:r>
            <a:endParaRPr>
              <a:solidFill>
                <a:srgbClr val="4D5156"/>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highlight>
                  <a:srgbClr val="FFFFFF"/>
                </a:highlight>
              </a:rPr>
              <a:t>Collaborators:</a:t>
            </a:r>
            <a:r>
              <a:rPr lang="en-US">
                <a:solidFill>
                  <a:srgbClr val="4D5156"/>
                </a:solidFill>
                <a:highlight>
                  <a:srgbClr val="FFFFFF"/>
                </a:highlight>
              </a:rPr>
              <a:t> Mayo Clinic, U of Michigan, …</a:t>
            </a:r>
            <a:endParaRPr b="1">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000">
              <a:solidFill>
                <a:schemeClr val="dk1"/>
              </a:solidFill>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312" name="Google Shape;312;g170fe99d123_0_0"/>
          <p:cNvSpPr/>
          <p:nvPr/>
        </p:nvSpPr>
        <p:spPr>
          <a:xfrm>
            <a:off x="201325" y="4376175"/>
            <a:ext cx="8644200" cy="401100"/>
          </a:xfrm>
          <a:prstGeom prst="rect">
            <a:avLst/>
          </a:prstGeom>
          <a:noFill/>
          <a:ln>
            <a:noFill/>
          </a:ln>
        </p:spPr>
        <p:txBody>
          <a:bodyPr anchorCtr="0" anchor="t" bIns="37775" lIns="75600" spcFirstLastPara="1" rIns="75600" wrap="square" tIns="37775">
            <a:noAutofit/>
          </a:bodyPr>
          <a:lstStyle/>
          <a:p>
            <a:pPr indent="0" lvl="0" marL="0" marR="0" rtl="0" algn="just">
              <a:lnSpc>
                <a:spcPct val="100000"/>
              </a:lnSpc>
              <a:spcBef>
                <a:spcPts val="0"/>
              </a:spcBef>
              <a:spcAft>
                <a:spcPts val="0"/>
              </a:spcAft>
              <a:buClr>
                <a:srgbClr val="000000"/>
              </a:buClr>
              <a:buSzPts val="900"/>
              <a:buFont typeface="Arial"/>
              <a:buNone/>
            </a:pPr>
            <a:r>
              <a:rPr b="1" lang="en-US" sz="1200">
                <a:solidFill>
                  <a:schemeClr val="dk1"/>
                </a:solidFill>
              </a:rPr>
              <a:t>Source:</a:t>
            </a:r>
            <a:r>
              <a:rPr lang="en-US" sz="1200">
                <a:solidFill>
                  <a:schemeClr val="dk1"/>
                </a:solidFill>
              </a:rPr>
              <a:t> </a:t>
            </a:r>
            <a:r>
              <a:rPr b="0" lang="en-US" sz="1200" u="none" cap="none" strike="noStrike">
                <a:solidFill>
                  <a:schemeClr val="dk1"/>
                </a:solidFill>
                <a:latin typeface="Arial"/>
                <a:ea typeface="Arial"/>
                <a:cs typeface="Arial"/>
                <a:sym typeface="Arial"/>
              </a:rPr>
              <a:t>Farhadloo, M., Molnar, C., Luo, G., Li, Y., Shekhar, S., Maus L. R., Markovic, S., Leontovich A., and Moore, R. SAMCNet: Towards a Spatially Explainable AI Approach for Classifying MxIF Oncology Data. In Proc</a:t>
            </a:r>
            <a:r>
              <a:rPr lang="en-US" sz="1200">
                <a:solidFill>
                  <a:schemeClr val="dk1"/>
                </a:solidFill>
              </a:rPr>
              <a:t>.</a:t>
            </a:r>
            <a:r>
              <a:rPr b="0" lang="en-US" sz="1200" u="none" cap="none" strike="noStrike">
                <a:solidFill>
                  <a:schemeClr val="dk1"/>
                </a:solidFill>
                <a:latin typeface="Arial"/>
                <a:ea typeface="Arial"/>
                <a:cs typeface="Arial"/>
                <a:sym typeface="Arial"/>
              </a:rPr>
              <a:t> ACM SIGKDD 2022</a:t>
            </a:r>
            <a:endParaRPr b="1" sz="1200" u="none" cap="none" strike="noStrike">
              <a:solidFill>
                <a:schemeClr val="dk1"/>
              </a:solidFill>
              <a:latin typeface="Arial"/>
              <a:ea typeface="Arial"/>
              <a:cs typeface="Arial"/>
              <a:sym typeface="Arial"/>
            </a:endParaRPr>
          </a:p>
        </p:txBody>
      </p:sp>
      <p:pic>
        <p:nvPicPr>
          <p:cNvPr id="313" name="Google Shape;313;g170fe99d123_0_0"/>
          <p:cNvPicPr preferRelativeResize="0"/>
          <p:nvPr/>
        </p:nvPicPr>
        <p:blipFill rotWithShape="1">
          <a:blip r:embed="rId4">
            <a:alphaModFix/>
          </a:blip>
          <a:srcRect b="0" l="0" r="0" t="0"/>
          <a:stretch/>
        </p:blipFill>
        <p:spPr>
          <a:xfrm>
            <a:off x="5284675" y="2594046"/>
            <a:ext cx="3375455" cy="1840025"/>
          </a:xfrm>
          <a:prstGeom prst="rect">
            <a:avLst/>
          </a:prstGeom>
          <a:noFill/>
          <a:ln>
            <a:noFill/>
          </a:ln>
        </p:spPr>
      </p:pic>
      <p:sp>
        <p:nvSpPr>
          <p:cNvPr id="314" name="Google Shape;314;g170fe99d123_0_0"/>
          <p:cNvSpPr/>
          <p:nvPr/>
        </p:nvSpPr>
        <p:spPr>
          <a:xfrm>
            <a:off x="201325" y="5200"/>
            <a:ext cx="84864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2300">
                <a:solidFill>
                  <a:schemeClr val="accent1"/>
                </a:solidFill>
              </a:rPr>
              <a:t>See Previously-Invisible: Cancer-Immune Cell-Interactions</a:t>
            </a:r>
            <a:r>
              <a:rPr b="1" lang="en-US" sz="2500">
                <a:solidFill>
                  <a:schemeClr val="accent1"/>
                </a:solidFill>
              </a:rPr>
              <a:t> </a:t>
            </a:r>
            <a:endParaRPr b="0" i="0" sz="300" u="none" cap="none" strike="noStrike">
              <a:solidFill>
                <a:schemeClr val="accent1"/>
              </a:solidFill>
              <a:latin typeface="Arial"/>
              <a:ea typeface="Arial"/>
              <a:cs typeface="Arial"/>
              <a:sym typeface="Arial"/>
            </a:endParaRPr>
          </a:p>
        </p:txBody>
      </p:sp>
      <p:sp>
        <p:nvSpPr>
          <p:cNvPr id="315" name="Google Shape;315;g170fe99d123_0_0"/>
          <p:cNvSpPr txBox="1"/>
          <p:nvPr/>
        </p:nvSpPr>
        <p:spPr>
          <a:xfrm rot="-5400000">
            <a:off x="-210625" y="1792250"/>
            <a:ext cx="109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Responder</a:t>
            </a:r>
            <a:endParaRPr sz="1200"/>
          </a:p>
        </p:txBody>
      </p:sp>
      <p:sp>
        <p:nvSpPr>
          <p:cNvPr id="316" name="Google Shape;316;g170fe99d123_0_0"/>
          <p:cNvSpPr txBox="1"/>
          <p:nvPr/>
        </p:nvSpPr>
        <p:spPr>
          <a:xfrm rot="-5400000">
            <a:off x="-372025" y="3299000"/>
            <a:ext cx="141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Non-Responder</a:t>
            </a:r>
            <a:endParaRPr sz="1200"/>
          </a:p>
        </p:txBody>
      </p:sp>
      <p:sp>
        <p:nvSpPr>
          <p:cNvPr id="317" name="Google Shape;317;g170fe99d123_0_0"/>
          <p:cNvSpPr txBox="1"/>
          <p:nvPr/>
        </p:nvSpPr>
        <p:spPr>
          <a:xfrm>
            <a:off x="6347150" y="2372950"/>
            <a:ext cx="2313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000FF"/>
                </a:solidFill>
              </a:rPr>
              <a:t>Why is spatial crucial?</a:t>
            </a:r>
            <a:endParaRPr sz="1300">
              <a:solidFill>
                <a:srgbClr val="0000FF"/>
              </a:solidFill>
            </a:endParaRPr>
          </a:p>
        </p:txBody>
      </p:sp>
      <p:sp>
        <p:nvSpPr>
          <p:cNvPr id="318" name="Google Shape;318;g170fe99d123_0_0"/>
          <p:cNvSpPr txBox="1"/>
          <p:nvPr/>
        </p:nvSpPr>
        <p:spPr>
          <a:xfrm>
            <a:off x="6094488" y="902324"/>
            <a:ext cx="1657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000FF"/>
                </a:solidFill>
              </a:rPr>
              <a:t>Spatial Difference</a:t>
            </a:r>
            <a:endParaRPr sz="1300">
              <a:solidFill>
                <a:srgbClr val="0000FF"/>
              </a:solidFill>
            </a:endParaRPr>
          </a:p>
        </p:txBody>
      </p:sp>
      <p:sp>
        <p:nvSpPr>
          <p:cNvPr id="319" name="Google Shape;319;g170fe99d123_0_0"/>
          <p:cNvSpPr txBox="1"/>
          <p:nvPr/>
        </p:nvSpPr>
        <p:spPr>
          <a:xfrm>
            <a:off x="3829002" y="4064800"/>
            <a:ext cx="831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0000FF"/>
                </a:solidFill>
              </a:rPr>
              <a:t>Legend</a:t>
            </a:r>
            <a:endParaRPr sz="1200">
              <a:solidFill>
                <a:srgbClr val="0000FF"/>
              </a:solidFill>
            </a:endParaRPr>
          </a:p>
        </p:txBody>
      </p:sp>
      <p:sp>
        <p:nvSpPr>
          <p:cNvPr id="320" name="Google Shape;320;g170fe99d123_0_0"/>
          <p:cNvSpPr/>
          <p:nvPr/>
        </p:nvSpPr>
        <p:spPr>
          <a:xfrm>
            <a:off x="3722800" y="1353225"/>
            <a:ext cx="1450500" cy="1131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170fe99d123_0_0"/>
          <p:cNvSpPr/>
          <p:nvPr/>
        </p:nvSpPr>
        <p:spPr>
          <a:xfrm>
            <a:off x="238100" y="1287750"/>
            <a:ext cx="3292200" cy="1478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170fe99d123_0_0"/>
          <p:cNvSpPr/>
          <p:nvPr/>
        </p:nvSpPr>
        <p:spPr>
          <a:xfrm>
            <a:off x="238100" y="2817700"/>
            <a:ext cx="3292200" cy="1562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70fe99d123_0_0"/>
          <p:cNvSpPr/>
          <p:nvPr/>
        </p:nvSpPr>
        <p:spPr>
          <a:xfrm>
            <a:off x="5326300" y="2449150"/>
            <a:ext cx="3292200" cy="1930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170fe99d123_0_0"/>
          <p:cNvSpPr txBox="1"/>
          <p:nvPr/>
        </p:nvSpPr>
        <p:spPr>
          <a:xfrm>
            <a:off x="3718250" y="1358200"/>
            <a:ext cx="1450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9900FF"/>
                </a:solidFill>
              </a:rPr>
              <a:t>Q? What is different between responders and non-responders?</a:t>
            </a:r>
            <a:endParaRPr sz="1300">
              <a:solidFill>
                <a:srgbClr val="9900FF"/>
              </a:solidFill>
            </a:endParaRPr>
          </a:p>
        </p:txBody>
      </p:sp>
      <p:sp>
        <p:nvSpPr>
          <p:cNvPr id="325" name="Google Shape;325;g170fe99d123_0_0"/>
          <p:cNvSpPr/>
          <p:nvPr/>
        </p:nvSpPr>
        <p:spPr>
          <a:xfrm>
            <a:off x="3708375" y="3138538"/>
            <a:ext cx="1043400" cy="131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170fe99d123_0_0"/>
          <p:cNvSpPr/>
          <p:nvPr/>
        </p:nvSpPr>
        <p:spPr>
          <a:xfrm>
            <a:off x="3722800" y="3364950"/>
            <a:ext cx="1043400" cy="131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7" name="Google Shape;327;g170fe99d123_0_0"/>
          <p:cNvPicPr preferRelativeResize="0"/>
          <p:nvPr/>
        </p:nvPicPr>
        <p:blipFill rotWithShape="1">
          <a:blip r:embed="rId3">
            <a:alphaModFix/>
          </a:blip>
          <a:srcRect b="0" l="0" r="25054" t="0"/>
          <a:stretch/>
        </p:blipFill>
        <p:spPr>
          <a:xfrm>
            <a:off x="427350" y="1327625"/>
            <a:ext cx="1561073" cy="1394400"/>
          </a:xfrm>
          <a:prstGeom prst="rect">
            <a:avLst/>
          </a:prstGeom>
          <a:noFill/>
          <a:ln>
            <a:noFill/>
          </a:ln>
        </p:spPr>
      </p:pic>
      <p:pic>
        <p:nvPicPr>
          <p:cNvPr id="328" name="Google Shape;328;g170fe99d123_0_0"/>
          <p:cNvPicPr preferRelativeResize="0"/>
          <p:nvPr/>
        </p:nvPicPr>
        <p:blipFill>
          <a:blip r:embed="rId5">
            <a:alphaModFix/>
          </a:blip>
          <a:stretch>
            <a:fillRect/>
          </a:stretch>
        </p:blipFill>
        <p:spPr>
          <a:xfrm>
            <a:off x="2020400" y="1336725"/>
            <a:ext cx="1450499" cy="1380455"/>
          </a:xfrm>
          <a:prstGeom prst="rect">
            <a:avLst/>
          </a:prstGeom>
          <a:noFill/>
          <a:ln>
            <a:noFill/>
          </a:ln>
        </p:spPr>
      </p:pic>
      <p:pic>
        <p:nvPicPr>
          <p:cNvPr id="329" name="Google Shape;329;g170fe99d123_0_0"/>
          <p:cNvPicPr preferRelativeResize="0"/>
          <p:nvPr/>
        </p:nvPicPr>
        <p:blipFill rotWithShape="1">
          <a:blip r:embed="rId6">
            <a:alphaModFix/>
          </a:blip>
          <a:srcRect b="0" l="0" r="22916" t="0"/>
          <a:stretch/>
        </p:blipFill>
        <p:spPr>
          <a:xfrm>
            <a:off x="427350" y="2850937"/>
            <a:ext cx="1561073" cy="1478398"/>
          </a:xfrm>
          <a:prstGeom prst="rect">
            <a:avLst/>
          </a:prstGeom>
          <a:noFill/>
          <a:ln>
            <a:noFill/>
          </a:ln>
        </p:spPr>
      </p:pic>
      <p:pic>
        <p:nvPicPr>
          <p:cNvPr id="330" name="Google Shape;330;g170fe99d123_0_0"/>
          <p:cNvPicPr preferRelativeResize="0"/>
          <p:nvPr/>
        </p:nvPicPr>
        <p:blipFill rotWithShape="1">
          <a:blip r:embed="rId7">
            <a:alphaModFix/>
          </a:blip>
          <a:srcRect b="0" l="0" r="21216" t="0"/>
          <a:stretch/>
        </p:blipFill>
        <p:spPr>
          <a:xfrm>
            <a:off x="2020400" y="2890175"/>
            <a:ext cx="1450501" cy="1417801"/>
          </a:xfrm>
          <a:prstGeom prst="rect">
            <a:avLst/>
          </a:prstGeom>
          <a:noFill/>
          <a:ln>
            <a:noFill/>
          </a:ln>
        </p:spPr>
      </p:pic>
      <p:pic>
        <p:nvPicPr>
          <p:cNvPr id="331" name="Google Shape;331;g170fe99d123_0_0"/>
          <p:cNvPicPr preferRelativeResize="0"/>
          <p:nvPr/>
        </p:nvPicPr>
        <p:blipFill rotWithShape="1">
          <a:blip r:embed="rId8">
            <a:alphaModFix/>
          </a:blip>
          <a:srcRect b="0" l="0" r="0" t="5882"/>
          <a:stretch/>
        </p:blipFill>
        <p:spPr>
          <a:xfrm>
            <a:off x="5521475" y="1173600"/>
            <a:ext cx="2974350" cy="113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6775f2708d_0_230"/>
          <p:cNvSpPr txBox="1"/>
          <p:nvPr/>
        </p:nvSpPr>
        <p:spPr>
          <a:xfrm>
            <a:off x="162159" y="745991"/>
            <a:ext cx="8936100" cy="51435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500"/>
              <a:buFont typeface="Arial"/>
              <a:buNone/>
            </a:pPr>
            <a:r>
              <a:rPr b="0" i="0" lang="en-US" sz="1300" u="sng" cap="none" strike="noStrike">
                <a:solidFill>
                  <a:schemeClr val="dk1"/>
                </a:solidFill>
                <a:latin typeface="Arial"/>
                <a:ea typeface="Arial"/>
                <a:cs typeface="Arial"/>
                <a:sym typeface="Arial"/>
              </a:rPr>
              <a:t>NSF </a:t>
            </a:r>
            <a:endParaRPr b="0" i="0" sz="1100" u="none" cap="none" strike="noStrike">
              <a:solidFill>
                <a:schemeClr val="dk1"/>
              </a:solidFill>
              <a:latin typeface="Arial"/>
              <a:ea typeface="Arial"/>
              <a:cs typeface="Arial"/>
              <a:sym typeface="Arial"/>
            </a:endParaRPr>
          </a:p>
          <a:p>
            <a:pPr indent="-209550" lvl="1" marL="609600" marR="0" rtl="0" algn="l">
              <a:lnSpc>
                <a:spcPct val="100000"/>
              </a:lnSpc>
              <a:spcBef>
                <a:spcPts val="5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2118285: HDR Institute: HARP- Harnessing Data and Model Revolution in the Polar Regions</a:t>
            </a:r>
            <a:endParaRPr b="0" i="0" sz="1100" u="none" cap="none" strike="noStrike">
              <a:solidFill>
                <a:schemeClr val="dk1"/>
              </a:solidFill>
              <a:latin typeface="Arial"/>
              <a:ea typeface="Arial"/>
              <a:cs typeface="Arial"/>
              <a:sym typeface="Arial"/>
            </a:endParaRPr>
          </a:p>
          <a:p>
            <a:pPr indent="-209550" lvl="1" marL="609600" marR="0" rtl="0" algn="l">
              <a:lnSpc>
                <a:spcPct val="100000"/>
              </a:lnSpc>
              <a:spcBef>
                <a:spcPts val="5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2040459: EAGER: Spatiotemporal Big Data Analysis to Understand COVID-19 Effects</a:t>
            </a:r>
            <a:endParaRPr b="0" i="0" sz="1100" u="none" cap="none" strike="noStrike">
              <a:solidFill>
                <a:schemeClr val="dk1"/>
              </a:solidFill>
              <a:latin typeface="Arial"/>
              <a:ea typeface="Arial"/>
              <a:cs typeface="Arial"/>
              <a:sym typeface="Arial"/>
            </a:endParaRPr>
          </a:p>
          <a:p>
            <a:pPr indent="-209550" lvl="1" marL="609600" marR="0" rtl="0" algn="l">
              <a:lnSpc>
                <a:spcPct val="100000"/>
              </a:lnSpc>
              <a:spcBef>
                <a:spcPts val="5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1901099 : Spatio-temporal Informatics for Transportation Science (8/19 to 7/23)</a:t>
            </a:r>
            <a:endParaRPr b="0" i="0" sz="1100" u="none" cap="none" strike="noStrike">
              <a:solidFill>
                <a:schemeClr val="dk1"/>
              </a:solidFill>
              <a:latin typeface="Arial"/>
              <a:ea typeface="Arial"/>
              <a:cs typeface="Arial"/>
              <a:sym typeface="Arial"/>
            </a:endParaRPr>
          </a:p>
          <a:p>
            <a:pPr indent="-209550" lvl="1" marL="609600" marR="0" rtl="0" algn="l">
              <a:lnSpc>
                <a:spcPct val="100000"/>
              </a:lnSpc>
              <a:spcBef>
                <a:spcPts val="5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1916518: Midwest Big Data Hub: Building Communities to Harness the Data Revolution</a:t>
            </a:r>
            <a:endParaRPr b="0" i="0" sz="1100" u="none" cap="none" strike="noStrike">
              <a:solidFill>
                <a:schemeClr val="dk1"/>
              </a:solidFill>
              <a:latin typeface="Arial"/>
              <a:ea typeface="Arial"/>
              <a:cs typeface="Arial"/>
              <a:sym typeface="Arial"/>
            </a:endParaRPr>
          </a:p>
          <a:p>
            <a:pPr indent="-209550" lvl="1" marL="609600" marR="0" rtl="0" algn="l">
              <a:lnSpc>
                <a:spcPct val="100000"/>
              </a:lnSpc>
              <a:spcBef>
                <a:spcPts val="50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1737633 : S&amp;CC-IRG Track 1: Connecting the Smart-City Paradigm with a Sustainable Urban Infrastructure Systems Framework to Advance Equity in Communities </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300" u="sng" cap="none" strike="noStrike">
                <a:solidFill>
                  <a:schemeClr val="dk1"/>
                </a:solidFill>
                <a:latin typeface="Arial"/>
                <a:ea typeface="Arial"/>
                <a:cs typeface="Arial"/>
                <a:sym typeface="Arial"/>
              </a:rPr>
              <a:t>USDOD</a:t>
            </a:r>
            <a:endParaRPr b="0" i="0" sz="1300" u="sng" cap="none" strike="noStrike">
              <a:solidFill>
                <a:schemeClr val="dk1"/>
              </a:solidFill>
              <a:latin typeface="Arial"/>
              <a:ea typeface="Arial"/>
              <a:cs typeface="Arial"/>
              <a:sym typeface="Arial"/>
            </a:endParaRPr>
          </a:p>
          <a:p>
            <a:pPr indent="-260350" lvl="1" marL="7620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HM0476-20-1-0009: Identifying Aberration Patterns in Multi-attribute Trajectory Data with Gaps</a:t>
            </a:r>
            <a:endParaRPr b="0" i="0" sz="1100" u="none" cap="none" strike="noStrike">
              <a:solidFill>
                <a:schemeClr val="dk1"/>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1500"/>
              <a:buFont typeface="Arial"/>
              <a:buNone/>
            </a:pPr>
            <a:r>
              <a:rPr b="0" i="0" lang="en-US" sz="1300" u="sng" cap="none" strike="noStrike">
                <a:solidFill>
                  <a:schemeClr val="dk1"/>
                </a:solidFill>
                <a:latin typeface="Arial"/>
                <a:ea typeface="Arial"/>
                <a:cs typeface="Arial"/>
                <a:sym typeface="Arial"/>
              </a:rPr>
              <a:t>USDA</a:t>
            </a:r>
            <a:endParaRPr b="0" i="0" sz="1300" u="sng" cap="none" strike="noStrike">
              <a:solidFill>
                <a:schemeClr val="dk1"/>
              </a:solidFill>
              <a:latin typeface="Arial"/>
              <a:ea typeface="Arial"/>
              <a:cs typeface="Arial"/>
              <a:sym typeface="Arial"/>
            </a:endParaRPr>
          </a:p>
          <a:p>
            <a:pPr indent="-209550" lvl="1" marL="609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2021-51181-35861: Winterturf: A holistic approach to understanding the mechanisms and mitigating the effects of winter stress on turfgrasses in northern climates</a:t>
            </a:r>
            <a:endParaRPr b="0" i="0" sz="11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300" u="sng" cap="none" strike="noStrike">
                <a:solidFill>
                  <a:schemeClr val="dk1"/>
                </a:solidFill>
                <a:latin typeface="Arial"/>
                <a:ea typeface="Arial"/>
                <a:cs typeface="Arial"/>
                <a:sym typeface="Arial"/>
              </a:rPr>
              <a:t>USDOE</a:t>
            </a:r>
            <a:endParaRPr b="0" i="0" sz="1300" u="none" cap="none" strike="noStrike">
              <a:solidFill>
                <a:schemeClr val="dk1"/>
              </a:solidFill>
              <a:latin typeface="Arial"/>
              <a:ea typeface="Arial"/>
              <a:cs typeface="Arial"/>
              <a:sym typeface="Arial"/>
            </a:endParaRPr>
          </a:p>
          <a:p>
            <a:pPr indent="-209550" lvl="0" marL="6096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CX-020456: Improving the Freight Productivity of a Heavy-Duty, Battery Electric Truck, USDOE Office of Energy Efficiency and Renewable Energy (FOA DE-FOA-0002044 via Volvo Technology of America LLC), $1.5 M 1/1/2020 - 12/31/2022, (with W. Northop)</a:t>
            </a:r>
            <a:endParaRPr b="0" i="0" sz="1100" u="none" cap="none" strike="noStrike">
              <a:solidFill>
                <a:schemeClr val="dk1"/>
              </a:solidFill>
              <a:latin typeface="Arial"/>
              <a:ea typeface="Arial"/>
              <a:cs typeface="Arial"/>
              <a:sym typeface="Arial"/>
            </a:endParaRPr>
          </a:p>
          <a:p>
            <a:pPr indent="0" lvl="0" marL="12700" marR="0" rtl="0" algn="l">
              <a:lnSpc>
                <a:spcPct val="150000"/>
              </a:lnSpc>
              <a:spcBef>
                <a:spcPts val="0"/>
              </a:spcBef>
              <a:spcAft>
                <a:spcPts val="0"/>
              </a:spcAft>
              <a:buClr>
                <a:srgbClr val="000000"/>
              </a:buClr>
              <a:buSzPts val="1500"/>
              <a:buFont typeface="Arial"/>
              <a:buNone/>
            </a:pPr>
            <a:r>
              <a:rPr b="0" i="0" lang="en-US" sz="1300" u="sng" cap="none" strike="noStrike">
                <a:solidFill>
                  <a:schemeClr val="dk1"/>
                </a:solidFill>
                <a:latin typeface="Arial"/>
                <a:ea typeface="Arial"/>
                <a:cs typeface="Arial"/>
                <a:sym typeface="Arial"/>
              </a:rPr>
              <a:t>NIH</a:t>
            </a:r>
            <a:endParaRPr b="0" i="0" sz="1300" u="none" cap="none" strike="noStrike">
              <a:solidFill>
                <a:schemeClr val="dk1"/>
              </a:solidFill>
              <a:latin typeface="Arial"/>
              <a:ea typeface="Arial"/>
              <a:cs typeface="Arial"/>
              <a:sym typeface="Arial"/>
            </a:endParaRPr>
          </a:p>
          <a:p>
            <a:pPr indent="-222250" lvl="0" marL="6223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(UL1 TR002494, KL2 TR002492, TL1 TR002493), Clinical and Translational Science Award (CTSA), National Center for Advancing Translational Sciences, National Institute for Health (NIH), \$42.6 M, 3/30/2018 - 2/28/2023. (P.I.: B. Blazar)</a:t>
            </a:r>
            <a:endParaRPr b="0" i="0" sz="1100" u="none" cap="none" strike="noStrike">
              <a:solidFill>
                <a:schemeClr val="dk1"/>
              </a:solidFill>
              <a:latin typeface="Arial"/>
              <a:ea typeface="Arial"/>
              <a:cs typeface="Arial"/>
              <a:sym typeface="Arial"/>
            </a:endParaRPr>
          </a:p>
        </p:txBody>
      </p:sp>
      <p:sp>
        <p:nvSpPr>
          <p:cNvPr id="337" name="Google Shape;337;g16775f2708d_0_230"/>
          <p:cNvSpPr/>
          <p:nvPr/>
        </p:nvSpPr>
        <p:spPr>
          <a:xfrm>
            <a:off x="405353" y="186150"/>
            <a:ext cx="51621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Acknowledgements</a:t>
            </a:r>
            <a:endParaRPr b="0" i="0" sz="1200" u="none" cap="none" strike="noStrike">
              <a:solidFill>
                <a:schemeClr val="accen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1" name="Shape 341"/>
        <p:cNvGrpSpPr/>
        <p:nvPr/>
      </p:nvGrpSpPr>
      <p:grpSpPr>
        <a:xfrm>
          <a:off x="0" y="0"/>
          <a:ext cx="0" cy="0"/>
          <a:chOff x="0" y="0"/>
          <a:chExt cx="0" cy="0"/>
        </a:xfrm>
      </p:grpSpPr>
      <p:sp>
        <p:nvSpPr>
          <p:cNvPr id="342" name="Google Shape;342;g16775f2708d_0_235"/>
          <p:cNvSpPr/>
          <p:nvPr/>
        </p:nvSpPr>
        <p:spPr>
          <a:xfrm>
            <a:off x="719543" y="947051"/>
            <a:ext cx="6996600" cy="2495100"/>
          </a:xfrm>
          <a:prstGeom prst="rect">
            <a:avLst/>
          </a:prstGeom>
          <a:noFill/>
          <a:ln>
            <a:noFill/>
          </a:ln>
        </p:spPr>
        <p:txBody>
          <a:bodyPr anchorCtr="0" anchor="t" bIns="37775" lIns="75600" spcFirstLastPara="1" rIns="75600" wrap="square" tIns="37775">
            <a:noAutofit/>
          </a:bodyPr>
          <a:lstStyle/>
          <a:p>
            <a:pPr indent="-330200" lvl="0" marL="381000" rtl="0" algn="l">
              <a:spcBef>
                <a:spcPts val="0"/>
              </a:spcBef>
              <a:spcAft>
                <a:spcPts val="0"/>
              </a:spcAft>
              <a:buClr>
                <a:schemeClr val="accent1"/>
              </a:buClr>
              <a:buSzPts val="2200"/>
              <a:buChar char="●"/>
            </a:pPr>
            <a:r>
              <a:rPr b="1" lang="en-US" sz="2200">
                <a:solidFill>
                  <a:schemeClr val="accent1"/>
                </a:solidFill>
              </a:rPr>
              <a:t>Spatial Computing Overview</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b="1" lang="en-US" sz="2200">
                <a:solidFill>
                  <a:schemeClr val="accent1"/>
                </a:solidFill>
              </a:rPr>
              <a:t>Spatial Big Data Science - Prof. Shekhar</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rgbClr val="0000FF"/>
              </a:buClr>
              <a:buSzPts val="2200"/>
              <a:buChar char="●"/>
            </a:pPr>
            <a:r>
              <a:rPr b="1" lang="en-US" sz="2200" u="sng">
                <a:solidFill>
                  <a:srgbClr val="0000FF"/>
                </a:solidFill>
              </a:rPr>
              <a:t>Spatial Big Data Management - Prof. Mokbel</a:t>
            </a:r>
            <a:endParaRPr b="1" sz="2200" u="sng">
              <a:solidFill>
                <a:srgbClr val="0000FF"/>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b="1" lang="en-US" sz="2200">
                <a:solidFill>
                  <a:schemeClr val="accent1"/>
                </a:solidFill>
              </a:rPr>
              <a:t>Spatial Enabled AI - Prof. Chiang</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p:txBody>
      </p:sp>
      <p:sp>
        <p:nvSpPr>
          <p:cNvPr id="343" name="Google Shape;343;g16775f2708d_0_235"/>
          <p:cNvSpPr/>
          <p:nvPr/>
        </p:nvSpPr>
        <p:spPr>
          <a:xfrm>
            <a:off x="444160" y="210292"/>
            <a:ext cx="66606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Table of Contents</a:t>
            </a:r>
            <a:endParaRPr b="0" i="0" sz="1200" u="none" cap="none" strike="noStrike">
              <a:solidFill>
                <a:schemeClr val="accent1"/>
              </a:solidFill>
              <a:latin typeface="Arial"/>
              <a:ea typeface="Arial"/>
              <a:cs typeface="Arial"/>
              <a:sym typeface="Arial"/>
            </a:endParaRPr>
          </a:p>
        </p:txBody>
      </p:sp>
      <p:pic>
        <p:nvPicPr>
          <p:cNvPr id="344" name="Google Shape;344;g16775f2708d_0_235"/>
          <p:cNvPicPr preferRelativeResize="0"/>
          <p:nvPr/>
        </p:nvPicPr>
        <p:blipFill>
          <a:blip r:embed="rId3">
            <a:alphaModFix/>
          </a:blip>
          <a:stretch>
            <a:fillRect/>
          </a:stretch>
        </p:blipFill>
        <p:spPr>
          <a:xfrm>
            <a:off x="7542950" y="1503416"/>
            <a:ext cx="1103174" cy="1654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g16775f2708d_0_241"/>
          <p:cNvSpPr/>
          <p:nvPr/>
        </p:nvSpPr>
        <p:spPr>
          <a:xfrm>
            <a:off x="719543" y="947051"/>
            <a:ext cx="6996600" cy="2495100"/>
          </a:xfrm>
          <a:prstGeom prst="rect">
            <a:avLst/>
          </a:prstGeom>
          <a:noFill/>
          <a:ln>
            <a:noFill/>
          </a:ln>
        </p:spPr>
        <p:txBody>
          <a:bodyPr anchorCtr="0" anchor="t" bIns="37775" lIns="75600" spcFirstLastPara="1" rIns="75600" wrap="square" tIns="37775">
            <a:noAutofit/>
          </a:bodyPr>
          <a:lstStyle/>
          <a:p>
            <a:pPr indent="-330200" lvl="0" marL="381000" rtl="0" algn="l">
              <a:spcBef>
                <a:spcPts val="0"/>
              </a:spcBef>
              <a:spcAft>
                <a:spcPts val="0"/>
              </a:spcAft>
              <a:buClr>
                <a:schemeClr val="accent1"/>
              </a:buClr>
              <a:buSzPts val="2200"/>
              <a:buChar char="●"/>
            </a:pPr>
            <a:r>
              <a:rPr b="1" lang="en-US" sz="2200">
                <a:solidFill>
                  <a:schemeClr val="accent1"/>
                </a:solidFill>
              </a:rPr>
              <a:t>Spatial Computing Overview</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b="1" lang="en-US" sz="2200">
                <a:solidFill>
                  <a:schemeClr val="accent1"/>
                </a:solidFill>
              </a:rPr>
              <a:t>Spatial Big Data Science - Prof. Shekhar</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chemeClr val="accent1"/>
              </a:buClr>
              <a:buSzPts val="2200"/>
              <a:buChar char="●"/>
            </a:pPr>
            <a:r>
              <a:rPr b="1" lang="en-US" sz="2200">
                <a:solidFill>
                  <a:schemeClr val="accent1"/>
                </a:solidFill>
              </a:rPr>
              <a:t>Spatial Big Data Management - Prof. Mokbel</a:t>
            </a:r>
            <a:endParaRPr b="1" sz="2200">
              <a:solidFill>
                <a:schemeClr val="accent1"/>
              </a:solidFill>
            </a:endParaRPr>
          </a:p>
          <a:p>
            <a:pPr indent="0" lvl="0" marL="381000" rtl="0" algn="l">
              <a:spcBef>
                <a:spcPts val="0"/>
              </a:spcBef>
              <a:spcAft>
                <a:spcPts val="0"/>
              </a:spcAft>
              <a:buNone/>
            </a:pPr>
            <a:r>
              <a:t/>
            </a:r>
            <a:endParaRPr b="1" sz="2200">
              <a:solidFill>
                <a:schemeClr val="accent1"/>
              </a:solidFill>
            </a:endParaRPr>
          </a:p>
          <a:p>
            <a:pPr indent="-330200" lvl="0" marL="381000" rtl="0" algn="l">
              <a:spcBef>
                <a:spcPts val="0"/>
              </a:spcBef>
              <a:spcAft>
                <a:spcPts val="0"/>
              </a:spcAft>
              <a:buClr>
                <a:srgbClr val="0000FF"/>
              </a:buClr>
              <a:buSzPts val="2200"/>
              <a:buChar char="●"/>
            </a:pPr>
            <a:r>
              <a:rPr b="1" lang="en-US" sz="2200" u="sng">
                <a:solidFill>
                  <a:srgbClr val="0000FF"/>
                </a:solidFill>
              </a:rPr>
              <a:t>Spatial Enabled AI - Prof. Chiang</a:t>
            </a:r>
            <a:endParaRPr b="1" sz="2200" u="sng">
              <a:solidFill>
                <a:srgbClr val="0000FF"/>
              </a:solidFill>
            </a:endParaRPr>
          </a:p>
          <a:p>
            <a:pPr indent="0" lvl="0" marL="381000" rtl="0" algn="l">
              <a:spcBef>
                <a:spcPts val="0"/>
              </a:spcBef>
              <a:spcAft>
                <a:spcPts val="0"/>
              </a:spcAft>
              <a:buNone/>
            </a:pPr>
            <a:r>
              <a:t/>
            </a:r>
            <a:endParaRPr b="1" sz="2200" u="sng">
              <a:solidFill>
                <a:schemeClr val="accent1"/>
              </a:solidFill>
            </a:endParaRPr>
          </a:p>
        </p:txBody>
      </p:sp>
      <p:sp>
        <p:nvSpPr>
          <p:cNvPr id="350" name="Google Shape;350;g16775f2708d_0_241"/>
          <p:cNvSpPr/>
          <p:nvPr/>
        </p:nvSpPr>
        <p:spPr>
          <a:xfrm>
            <a:off x="444160" y="210292"/>
            <a:ext cx="66606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Table of Contents</a:t>
            </a:r>
            <a:endParaRPr b="0" i="0" sz="1200" u="none" cap="none" strike="noStrike">
              <a:solidFill>
                <a:schemeClr val="accent1"/>
              </a:solidFill>
              <a:latin typeface="Arial"/>
              <a:ea typeface="Arial"/>
              <a:cs typeface="Arial"/>
              <a:sym typeface="Arial"/>
            </a:endParaRPr>
          </a:p>
        </p:txBody>
      </p:sp>
      <p:pic>
        <p:nvPicPr>
          <p:cNvPr id="351" name="Google Shape;351;g16775f2708d_0_241"/>
          <p:cNvPicPr preferRelativeResize="0"/>
          <p:nvPr/>
        </p:nvPicPr>
        <p:blipFill>
          <a:blip r:embed="rId3">
            <a:alphaModFix/>
          </a:blip>
          <a:stretch>
            <a:fillRect/>
          </a:stretch>
        </p:blipFill>
        <p:spPr>
          <a:xfrm>
            <a:off x="6279749" y="2796050"/>
            <a:ext cx="1125350" cy="1688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5" name="Shape 355"/>
        <p:cNvGrpSpPr/>
        <p:nvPr/>
      </p:nvGrpSpPr>
      <p:grpSpPr>
        <a:xfrm>
          <a:off x="0" y="0"/>
          <a:ext cx="0" cy="0"/>
          <a:chOff x="0" y="0"/>
          <a:chExt cx="0" cy="0"/>
        </a:xfrm>
      </p:grpSpPr>
      <p:sp>
        <p:nvSpPr>
          <p:cNvPr id="356" name="Google Shape;356;g14a6dbd204a_0_158"/>
          <p:cNvSpPr/>
          <p:nvPr/>
        </p:nvSpPr>
        <p:spPr>
          <a:xfrm>
            <a:off x="272500" y="515750"/>
            <a:ext cx="8430000" cy="6633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rPr>
              <a:t>Goal</a:t>
            </a:r>
            <a:r>
              <a:rPr b="0" i="0" lang="en-US" u="none" cap="none" strike="noStrike">
                <a:solidFill>
                  <a:schemeClr val="dk1"/>
                </a:solidFill>
                <a:latin typeface="Arial"/>
                <a:ea typeface="Arial"/>
                <a:cs typeface="Arial"/>
                <a:sym typeface="Arial"/>
              </a:rPr>
              <a:t>: </a:t>
            </a:r>
            <a:r>
              <a:rPr lang="en-US">
                <a:solidFill>
                  <a:schemeClr val="dk1"/>
                </a:solidFill>
              </a:rPr>
              <a:t>Cure cancer (Ex. responders vs. non-responders to a Immune-checkpoint inhibitor therapy)</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rPr>
              <a:t>Spatial Big Data: </a:t>
            </a:r>
            <a:r>
              <a:rPr lang="en-US">
                <a:solidFill>
                  <a:srgbClr val="4D5156"/>
                </a:solidFill>
                <a:highlight>
                  <a:srgbClr val="FFFFFF"/>
                </a:highlight>
              </a:rPr>
              <a:t>High-res. MxIF Imagery of biopsies =&gt; maps of cancer and immune cells</a:t>
            </a:r>
            <a:endParaRPr>
              <a:solidFill>
                <a:srgbClr val="4D5156"/>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rPr b="1" lang="en-US">
                <a:solidFill>
                  <a:schemeClr val="dk1"/>
                </a:solidFill>
                <a:highlight>
                  <a:srgbClr val="FFFFFF"/>
                </a:highlight>
              </a:rPr>
              <a:t>Collaborators:</a:t>
            </a:r>
            <a:r>
              <a:rPr lang="en-US">
                <a:solidFill>
                  <a:srgbClr val="4D5156"/>
                </a:solidFill>
                <a:highlight>
                  <a:srgbClr val="FFFFFF"/>
                </a:highlight>
              </a:rPr>
              <a:t> Mayo Clinic, U of Michigan, …</a:t>
            </a:r>
            <a:endParaRPr b="1">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000">
              <a:solidFill>
                <a:schemeClr val="dk1"/>
              </a:solidFill>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pic>
        <p:nvPicPr>
          <p:cNvPr id="357" name="Google Shape;357;g14a6dbd204a_0_158"/>
          <p:cNvPicPr preferRelativeResize="0"/>
          <p:nvPr/>
        </p:nvPicPr>
        <p:blipFill rotWithShape="1">
          <a:blip r:embed="rId3">
            <a:alphaModFix/>
          </a:blip>
          <a:srcRect b="0" l="0" r="0" t="0"/>
          <a:stretch/>
        </p:blipFill>
        <p:spPr>
          <a:xfrm>
            <a:off x="5340900" y="1451400"/>
            <a:ext cx="3423025" cy="954000"/>
          </a:xfrm>
          <a:prstGeom prst="rect">
            <a:avLst/>
          </a:prstGeom>
          <a:noFill/>
          <a:ln>
            <a:noFill/>
          </a:ln>
        </p:spPr>
      </p:pic>
      <p:sp>
        <p:nvSpPr>
          <p:cNvPr id="358" name="Google Shape;358;g14a6dbd204a_0_158"/>
          <p:cNvSpPr/>
          <p:nvPr/>
        </p:nvSpPr>
        <p:spPr>
          <a:xfrm>
            <a:off x="201325" y="4376175"/>
            <a:ext cx="8644200" cy="401100"/>
          </a:xfrm>
          <a:prstGeom prst="rect">
            <a:avLst/>
          </a:prstGeom>
          <a:noFill/>
          <a:ln>
            <a:noFill/>
          </a:ln>
        </p:spPr>
        <p:txBody>
          <a:bodyPr anchorCtr="0" anchor="t" bIns="37775" lIns="75600" spcFirstLastPara="1" rIns="75600" wrap="square" tIns="37775">
            <a:noAutofit/>
          </a:bodyPr>
          <a:lstStyle/>
          <a:p>
            <a:pPr indent="0" lvl="0" marL="0" marR="0" rtl="0" algn="just">
              <a:lnSpc>
                <a:spcPct val="100000"/>
              </a:lnSpc>
              <a:spcBef>
                <a:spcPts val="0"/>
              </a:spcBef>
              <a:spcAft>
                <a:spcPts val="0"/>
              </a:spcAft>
              <a:buClr>
                <a:srgbClr val="000000"/>
              </a:buClr>
              <a:buSzPts val="900"/>
              <a:buFont typeface="Arial"/>
              <a:buNone/>
            </a:pPr>
            <a:r>
              <a:rPr b="1" lang="en-US" sz="1200">
                <a:solidFill>
                  <a:schemeClr val="dk1"/>
                </a:solidFill>
              </a:rPr>
              <a:t>Source:</a:t>
            </a:r>
            <a:r>
              <a:rPr lang="en-US" sz="1200">
                <a:solidFill>
                  <a:schemeClr val="dk1"/>
                </a:solidFill>
              </a:rPr>
              <a:t> </a:t>
            </a:r>
            <a:r>
              <a:rPr b="0" lang="en-US" sz="1200" u="none" cap="none" strike="noStrike">
                <a:solidFill>
                  <a:schemeClr val="dk1"/>
                </a:solidFill>
                <a:latin typeface="Arial"/>
                <a:ea typeface="Arial"/>
                <a:cs typeface="Arial"/>
                <a:sym typeface="Arial"/>
              </a:rPr>
              <a:t>Farhadloo, M., Molnar, C., Luo, G., Li, Y., Shekhar, S., Maus L. R., Markovic, S., Leontovich A., and Moore, R. SAMCNet: Towards a Spatially Explainable AI Approach for Classifying MxIF Oncology Data. In Proc</a:t>
            </a:r>
            <a:r>
              <a:rPr lang="en-US" sz="1200">
                <a:solidFill>
                  <a:schemeClr val="dk1"/>
                </a:solidFill>
              </a:rPr>
              <a:t>.</a:t>
            </a:r>
            <a:r>
              <a:rPr b="0" lang="en-US" sz="1200" u="none" cap="none" strike="noStrike">
                <a:solidFill>
                  <a:schemeClr val="dk1"/>
                </a:solidFill>
                <a:latin typeface="Arial"/>
                <a:ea typeface="Arial"/>
                <a:cs typeface="Arial"/>
                <a:sym typeface="Arial"/>
              </a:rPr>
              <a:t> ACM SIGKDD 2022</a:t>
            </a:r>
            <a:endParaRPr b="1" sz="1200" u="none" cap="none" strike="noStrike">
              <a:solidFill>
                <a:schemeClr val="dk1"/>
              </a:solidFill>
              <a:latin typeface="Arial"/>
              <a:ea typeface="Arial"/>
              <a:cs typeface="Arial"/>
              <a:sym typeface="Arial"/>
            </a:endParaRPr>
          </a:p>
        </p:txBody>
      </p:sp>
      <p:pic>
        <p:nvPicPr>
          <p:cNvPr id="359" name="Google Shape;359;g14a6dbd204a_0_158"/>
          <p:cNvPicPr preferRelativeResize="0"/>
          <p:nvPr/>
        </p:nvPicPr>
        <p:blipFill rotWithShape="1">
          <a:blip r:embed="rId4">
            <a:alphaModFix/>
          </a:blip>
          <a:srcRect b="0" l="0" r="0" t="0"/>
          <a:stretch/>
        </p:blipFill>
        <p:spPr>
          <a:xfrm>
            <a:off x="5284675" y="2594046"/>
            <a:ext cx="3375455" cy="1840025"/>
          </a:xfrm>
          <a:prstGeom prst="rect">
            <a:avLst/>
          </a:prstGeom>
          <a:noFill/>
          <a:ln>
            <a:noFill/>
          </a:ln>
        </p:spPr>
      </p:pic>
      <p:sp>
        <p:nvSpPr>
          <p:cNvPr id="360" name="Google Shape;360;g14a6dbd204a_0_158"/>
          <p:cNvSpPr/>
          <p:nvPr/>
        </p:nvSpPr>
        <p:spPr>
          <a:xfrm>
            <a:off x="201325" y="5200"/>
            <a:ext cx="84864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2300">
                <a:solidFill>
                  <a:schemeClr val="accent1"/>
                </a:solidFill>
              </a:rPr>
              <a:t>See Previously-Invisible: Cancer-Immune Cell-Interactions</a:t>
            </a:r>
            <a:r>
              <a:rPr b="1" lang="en-US" sz="2500">
                <a:solidFill>
                  <a:schemeClr val="accent1"/>
                </a:solidFill>
              </a:rPr>
              <a:t> </a:t>
            </a:r>
            <a:endParaRPr b="0" i="0" sz="300" u="none" cap="none" strike="noStrike">
              <a:solidFill>
                <a:schemeClr val="accent1"/>
              </a:solidFill>
              <a:latin typeface="Arial"/>
              <a:ea typeface="Arial"/>
              <a:cs typeface="Arial"/>
              <a:sym typeface="Arial"/>
            </a:endParaRPr>
          </a:p>
        </p:txBody>
      </p:sp>
      <p:sp>
        <p:nvSpPr>
          <p:cNvPr id="361" name="Google Shape;361;g14a6dbd204a_0_158"/>
          <p:cNvSpPr txBox="1"/>
          <p:nvPr/>
        </p:nvSpPr>
        <p:spPr>
          <a:xfrm rot="-5400000">
            <a:off x="-237900" y="1858975"/>
            <a:ext cx="109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Responder</a:t>
            </a:r>
            <a:endParaRPr sz="1200"/>
          </a:p>
        </p:txBody>
      </p:sp>
      <p:sp>
        <p:nvSpPr>
          <p:cNvPr id="362" name="Google Shape;362;g14a6dbd204a_0_158"/>
          <p:cNvSpPr txBox="1"/>
          <p:nvPr/>
        </p:nvSpPr>
        <p:spPr>
          <a:xfrm rot="-5400000">
            <a:off x="-399300" y="3299000"/>
            <a:ext cx="141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Non-Responder</a:t>
            </a:r>
            <a:endParaRPr sz="1200"/>
          </a:p>
        </p:txBody>
      </p:sp>
      <p:pic>
        <p:nvPicPr>
          <p:cNvPr id="363" name="Google Shape;363;g14a6dbd204a_0_158"/>
          <p:cNvPicPr preferRelativeResize="0"/>
          <p:nvPr/>
        </p:nvPicPr>
        <p:blipFill>
          <a:blip r:embed="rId5">
            <a:alphaModFix/>
          </a:blip>
          <a:stretch>
            <a:fillRect/>
          </a:stretch>
        </p:blipFill>
        <p:spPr>
          <a:xfrm>
            <a:off x="425250" y="1323325"/>
            <a:ext cx="3170202" cy="3052852"/>
          </a:xfrm>
          <a:prstGeom prst="rect">
            <a:avLst/>
          </a:prstGeom>
          <a:noFill/>
          <a:ln>
            <a:noFill/>
          </a:ln>
        </p:spPr>
      </p:pic>
      <p:pic>
        <p:nvPicPr>
          <p:cNvPr id="364" name="Google Shape;364;g14a6dbd204a_0_158"/>
          <p:cNvPicPr preferRelativeResize="0"/>
          <p:nvPr/>
        </p:nvPicPr>
        <p:blipFill>
          <a:blip r:embed="rId6">
            <a:alphaModFix/>
          </a:blip>
          <a:stretch>
            <a:fillRect/>
          </a:stretch>
        </p:blipFill>
        <p:spPr>
          <a:xfrm>
            <a:off x="3679900" y="2986850"/>
            <a:ext cx="1297405" cy="1131675"/>
          </a:xfrm>
          <a:prstGeom prst="rect">
            <a:avLst/>
          </a:prstGeom>
          <a:noFill/>
          <a:ln>
            <a:noFill/>
          </a:ln>
        </p:spPr>
      </p:pic>
      <p:sp>
        <p:nvSpPr>
          <p:cNvPr id="365" name="Google Shape;365;g14a6dbd204a_0_158"/>
          <p:cNvSpPr/>
          <p:nvPr/>
        </p:nvSpPr>
        <p:spPr>
          <a:xfrm>
            <a:off x="3722700" y="3055800"/>
            <a:ext cx="1043400" cy="131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14a6dbd204a_0_158"/>
          <p:cNvSpPr/>
          <p:nvPr/>
        </p:nvSpPr>
        <p:spPr>
          <a:xfrm>
            <a:off x="3722700" y="3634913"/>
            <a:ext cx="1254600" cy="16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14a6dbd204a_0_158"/>
          <p:cNvSpPr txBox="1"/>
          <p:nvPr/>
        </p:nvSpPr>
        <p:spPr>
          <a:xfrm>
            <a:off x="6347150" y="2372950"/>
            <a:ext cx="2313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000FF"/>
                </a:solidFill>
              </a:rPr>
              <a:t>Why is spatial crucial?</a:t>
            </a:r>
            <a:endParaRPr sz="1300">
              <a:solidFill>
                <a:srgbClr val="0000FF"/>
              </a:solidFill>
            </a:endParaRPr>
          </a:p>
        </p:txBody>
      </p:sp>
      <p:sp>
        <p:nvSpPr>
          <p:cNvPr id="368" name="Google Shape;368;g14a6dbd204a_0_158"/>
          <p:cNvSpPr txBox="1"/>
          <p:nvPr/>
        </p:nvSpPr>
        <p:spPr>
          <a:xfrm>
            <a:off x="6322738" y="1165599"/>
            <a:ext cx="1657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000FF"/>
                </a:solidFill>
              </a:rPr>
              <a:t>Spatial Difference</a:t>
            </a:r>
            <a:endParaRPr sz="1300">
              <a:solidFill>
                <a:srgbClr val="0000FF"/>
              </a:solidFill>
            </a:endParaRPr>
          </a:p>
        </p:txBody>
      </p:sp>
      <p:sp>
        <p:nvSpPr>
          <p:cNvPr id="369" name="Google Shape;369;g14a6dbd204a_0_158"/>
          <p:cNvSpPr txBox="1"/>
          <p:nvPr/>
        </p:nvSpPr>
        <p:spPr>
          <a:xfrm>
            <a:off x="3828902" y="3991275"/>
            <a:ext cx="831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solidFill>
                  <a:srgbClr val="0000FF"/>
                </a:solidFill>
              </a:rPr>
              <a:t>Legend</a:t>
            </a:r>
            <a:endParaRPr sz="1300">
              <a:solidFill>
                <a:srgbClr val="0000FF"/>
              </a:solidFill>
            </a:endParaRPr>
          </a:p>
        </p:txBody>
      </p:sp>
      <p:sp>
        <p:nvSpPr>
          <p:cNvPr id="370" name="Google Shape;370;g14a6dbd204a_0_158"/>
          <p:cNvSpPr/>
          <p:nvPr/>
        </p:nvSpPr>
        <p:spPr>
          <a:xfrm>
            <a:off x="3661100" y="2929825"/>
            <a:ext cx="1371600" cy="1417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14a6dbd204a_0_158"/>
          <p:cNvSpPr/>
          <p:nvPr/>
        </p:nvSpPr>
        <p:spPr>
          <a:xfrm>
            <a:off x="5319200" y="1255075"/>
            <a:ext cx="3292200" cy="1131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14a6dbd204a_0_158"/>
          <p:cNvSpPr/>
          <p:nvPr/>
        </p:nvSpPr>
        <p:spPr>
          <a:xfrm>
            <a:off x="201325" y="1323325"/>
            <a:ext cx="3375600" cy="1506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14a6dbd204a_0_158"/>
          <p:cNvSpPr/>
          <p:nvPr/>
        </p:nvSpPr>
        <p:spPr>
          <a:xfrm>
            <a:off x="201325" y="2850950"/>
            <a:ext cx="3375600" cy="1506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14a6dbd204a_0_158"/>
          <p:cNvSpPr/>
          <p:nvPr/>
        </p:nvSpPr>
        <p:spPr>
          <a:xfrm>
            <a:off x="5326300" y="2449150"/>
            <a:ext cx="3292200" cy="1930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14a6dbd204a_0_158"/>
          <p:cNvSpPr txBox="1"/>
          <p:nvPr/>
        </p:nvSpPr>
        <p:spPr>
          <a:xfrm>
            <a:off x="3718250" y="1358200"/>
            <a:ext cx="1450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9900FF"/>
                </a:solidFill>
              </a:rPr>
              <a:t>Q? What is different between responders and non-responders?</a:t>
            </a:r>
            <a:endParaRPr sz="1300">
              <a:solidFill>
                <a:srgbClr val="99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16e02dcb39c_3_15"/>
          <p:cNvSpPr txBox="1"/>
          <p:nvPr>
            <p:ph type="title"/>
          </p:nvPr>
        </p:nvSpPr>
        <p:spPr>
          <a:xfrm>
            <a:off x="138550" y="50425"/>
            <a:ext cx="8866800" cy="1061700"/>
          </a:xfrm>
          <a:prstGeom prst="rect">
            <a:avLst/>
          </a:prstGeom>
          <a:noFill/>
          <a:ln>
            <a:noFill/>
          </a:ln>
        </p:spPr>
        <p:txBody>
          <a:bodyPr anchorCtr="0" anchor="ctr" bIns="42075" lIns="84175" spcFirstLastPara="1" rIns="84175" wrap="square" tIns="42075">
            <a:noAutofit/>
          </a:bodyPr>
          <a:lstStyle/>
          <a:p>
            <a:pPr indent="0" lvl="0" marL="0" rtl="0" algn="ctr">
              <a:lnSpc>
                <a:spcPct val="100000"/>
              </a:lnSpc>
              <a:spcBef>
                <a:spcPts val="0"/>
              </a:spcBef>
              <a:spcAft>
                <a:spcPts val="0"/>
              </a:spcAft>
              <a:buSzPts val="1200"/>
              <a:buNone/>
            </a:pPr>
            <a:r>
              <a:rPr b="1" lang="en-US" sz="2800"/>
              <a:t>GPS is a critical Infrastructure today </a:t>
            </a:r>
            <a:endParaRPr sz="3600">
              <a:solidFill>
                <a:schemeClr val="accent1"/>
              </a:solidFill>
            </a:endParaRPr>
          </a:p>
        </p:txBody>
      </p:sp>
      <p:pic>
        <p:nvPicPr>
          <p:cNvPr id="83" name="Google Shape;83;g16e02dcb39c_3_15"/>
          <p:cNvPicPr preferRelativeResize="0"/>
          <p:nvPr>
            <p:ph idx="1" type="body"/>
          </p:nvPr>
        </p:nvPicPr>
        <p:blipFill rotWithShape="1">
          <a:blip r:embed="rId3">
            <a:alphaModFix/>
          </a:blip>
          <a:srcRect b="0" l="0" r="0" t="0"/>
          <a:stretch/>
        </p:blipFill>
        <p:spPr>
          <a:xfrm>
            <a:off x="7334350" y="1512800"/>
            <a:ext cx="1809300" cy="1619400"/>
          </a:xfrm>
          <a:prstGeom prst="rect">
            <a:avLst/>
          </a:prstGeom>
          <a:noFill/>
          <a:ln>
            <a:noFill/>
          </a:ln>
        </p:spPr>
      </p:pic>
      <p:sp>
        <p:nvSpPr>
          <p:cNvPr id="84" name="Google Shape;84;g16e02dcb39c_3_15"/>
          <p:cNvSpPr/>
          <p:nvPr/>
        </p:nvSpPr>
        <p:spPr>
          <a:xfrm>
            <a:off x="595750" y="982675"/>
            <a:ext cx="6618600" cy="2840700"/>
          </a:xfrm>
          <a:prstGeom prst="rect">
            <a:avLst/>
          </a:prstGeom>
          <a:noFill/>
          <a:ln>
            <a:noFill/>
          </a:ln>
        </p:spPr>
        <p:txBody>
          <a:bodyPr anchorCtr="0" anchor="t" bIns="37775" lIns="75600" spcFirstLastPara="1" rIns="75600" wrap="square" tIns="37775">
            <a:noAutofit/>
          </a:bodyPr>
          <a:lstStyle/>
          <a:p>
            <a:pPr indent="-222250" lvl="0" marL="228600" marR="0" rtl="0" algn="l">
              <a:lnSpc>
                <a:spcPct val="100000"/>
              </a:lnSpc>
              <a:spcBef>
                <a:spcPts val="0"/>
              </a:spcBef>
              <a:spcAft>
                <a:spcPts val="0"/>
              </a:spcAft>
              <a:buClr>
                <a:schemeClr val="dk1"/>
              </a:buClr>
              <a:buSzPts val="1500"/>
              <a:buFont typeface="Noto Sans Symbols"/>
              <a:buChar char="❑"/>
            </a:pPr>
            <a:r>
              <a:rPr b="1" i="0" lang="en-US" sz="1500" u="none" cap="none" strike="noStrike">
                <a:solidFill>
                  <a:schemeClr val="accent1"/>
                </a:solidFill>
                <a:latin typeface="Arial"/>
                <a:ea typeface="Arial"/>
                <a:cs typeface="Arial"/>
                <a:sym typeface="Arial"/>
              </a:rPr>
              <a:t>2 billion GPS</a:t>
            </a:r>
            <a:r>
              <a:rPr b="1" i="0" lang="en-US" sz="1500" u="none" cap="none" strike="noStrike">
                <a:solidFill>
                  <a:schemeClr val="dk1"/>
                </a:solidFill>
                <a:latin typeface="Arial"/>
                <a:ea typeface="Arial"/>
                <a:cs typeface="Arial"/>
                <a:sym typeface="Arial"/>
              </a:rPr>
              <a:t> </a:t>
            </a:r>
            <a:r>
              <a:rPr i="0" lang="en-US" sz="1500" u="none" cap="none" strike="noStrike">
                <a:solidFill>
                  <a:schemeClr val="dk1"/>
                </a:solidFill>
              </a:rPr>
              <a:t>receivers in use, will hit </a:t>
            </a:r>
            <a:r>
              <a:rPr b="1" i="0" lang="en-US" sz="1500" u="none" cap="none" strike="noStrike">
                <a:solidFill>
                  <a:schemeClr val="accent1"/>
                </a:solidFill>
              </a:rPr>
              <a:t>7 billion</a:t>
            </a:r>
            <a:r>
              <a:rPr i="0" lang="en-US" sz="1500" u="none" cap="none" strike="noStrike">
                <a:solidFill>
                  <a:schemeClr val="dk1"/>
                </a:solidFill>
              </a:rPr>
              <a:t> by 2022.</a:t>
            </a:r>
            <a:endParaRPr i="0" sz="1500" u="none" cap="none" strike="noStrike">
              <a:solidFill>
                <a:schemeClr val="dk1"/>
              </a:solidFill>
            </a:endParaRPr>
          </a:p>
          <a:p>
            <a:pPr indent="0" lvl="0" marL="762000" marR="0" rtl="0" algn="l">
              <a:lnSpc>
                <a:spcPct val="100000"/>
              </a:lnSpc>
              <a:spcBef>
                <a:spcPts val="0"/>
              </a:spcBef>
              <a:spcAft>
                <a:spcPts val="0"/>
              </a:spcAft>
              <a:buNone/>
            </a:pPr>
            <a:r>
              <a:t/>
            </a:r>
            <a:endParaRPr sz="1500">
              <a:solidFill>
                <a:schemeClr val="dk1"/>
              </a:solidFill>
            </a:endParaRPr>
          </a:p>
          <a:p>
            <a:pPr indent="-222250" lvl="0" marL="228600" marR="0" rtl="0" algn="l">
              <a:lnSpc>
                <a:spcPct val="100000"/>
              </a:lnSpc>
              <a:spcBef>
                <a:spcPts val="0"/>
              </a:spcBef>
              <a:spcAft>
                <a:spcPts val="0"/>
              </a:spcAft>
              <a:buClr>
                <a:schemeClr val="dk1"/>
              </a:buClr>
              <a:buSzPts val="1500"/>
              <a:buFont typeface="Noto Sans Symbols"/>
              <a:buChar char="❑"/>
            </a:pPr>
            <a:r>
              <a:rPr i="0" lang="en-US" sz="1500" u="none" cap="none" strike="noStrike">
                <a:solidFill>
                  <a:schemeClr val="dk1"/>
                </a:solidFill>
              </a:rPr>
              <a:t>GPS isn’t just for maps. Also a spaceborne clock</a:t>
            </a:r>
            <a:r>
              <a:rPr lang="en-US" sz="1500">
                <a:solidFill>
                  <a:schemeClr val="dk1"/>
                </a:solidFill>
              </a:rPr>
              <a:t> for</a:t>
            </a:r>
            <a:r>
              <a:rPr i="0" lang="en-US" sz="1500" u="none" cap="none" strike="noStrike">
                <a:solidFill>
                  <a:schemeClr val="dk1"/>
                </a:solidFill>
              </a:rPr>
              <a:t> </a:t>
            </a:r>
            <a:endParaRPr i="0" sz="1000" u="none" cap="none" strike="noStrike">
              <a:solidFill>
                <a:schemeClr val="dk1"/>
              </a:solidFill>
            </a:endParaRPr>
          </a:p>
          <a:p>
            <a:pPr indent="-285750" lvl="1" marL="762000" marR="0" rtl="0" algn="l">
              <a:lnSpc>
                <a:spcPct val="100000"/>
              </a:lnSpc>
              <a:spcBef>
                <a:spcPts val="0"/>
              </a:spcBef>
              <a:spcAft>
                <a:spcPts val="0"/>
              </a:spcAft>
              <a:buClr>
                <a:schemeClr val="dk1"/>
              </a:buClr>
              <a:buSzPts val="1500"/>
              <a:buFont typeface="Noto Sans Symbols"/>
              <a:buChar char="○"/>
            </a:pPr>
            <a:r>
              <a:rPr i="0" lang="en-US" sz="1500" u="none" cap="none" strike="noStrike">
                <a:solidFill>
                  <a:schemeClr val="dk1"/>
                </a:solidFill>
              </a:rPr>
              <a:t>Telecommunications, </a:t>
            </a:r>
            <a:r>
              <a:rPr b="1" i="0" lang="en-US" sz="1500" u="none" cap="none" strike="noStrike">
                <a:solidFill>
                  <a:schemeClr val="accent1"/>
                </a:solidFill>
              </a:rPr>
              <a:t>banks, airlines, </a:t>
            </a:r>
            <a:r>
              <a:rPr b="1" lang="en-US" sz="1500">
                <a:solidFill>
                  <a:schemeClr val="accent1"/>
                </a:solidFill>
              </a:rPr>
              <a:t>power grid</a:t>
            </a:r>
            <a:r>
              <a:rPr b="1" i="0" lang="en-US" sz="1500" u="none" cap="none" strike="noStrike">
                <a:solidFill>
                  <a:schemeClr val="accent1"/>
                </a:solidFill>
              </a:rPr>
              <a:t>, </a:t>
            </a:r>
            <a:r>
              <a:rPr b="1" lang="en-US" sz="1500">
                <a:solidFill>
                  <a:schemeClr val="accent1"/>
                </a:solidFill>
              </a:rPr>
              <a:t>…</a:t>
            </a:r>
            <a:endParaRPr b="1" sz="1500">
              <a:solidFill>
                <a:schemeClr val="accent1"/>
              </a:solidFill>
            </a:endParaRPr>
          </a:p>
          <a:p>
            <a:pPr indent="0" lvl="0" marL="457200" marR="0" rtl="0" algn="l">
              <a:lnSpc>
                <a:spcPct val="100000"/>
              </a:lnSpc>
              <a:spcBef>
                <a:spcPts val="0"/>
              </a:spcBef>
              <a:spcAft>
                <a:spcPts val="0"/>
              </a:spcAft>
              <a:buNone/>
            </a:pPr>
            <a:r>
              <a:t/>
            </a:r>
            <a:endParaRPr b="1" sz="1500">
              <a:solidFill>
                <a:schemeClr val="accent1"/>
              </a:solidFill>
            </a:endParaRPr>
          </a:p>
          <a:p>
            <a:pPr indent="-222250" lvl="0" marL="228600" marR="0" rtl="0" algn="l">
              <a:lnSpc>
                <a:spcPct val="100000"/>
              </a:lnSpc>
              <a:spcBef>
                <a:spcPts val="0"/>
              </a:spcBef>
              <a:spcAft>
                <a:spcPts val="0"/>
              </a:spcAft>
              <a:buClr>
                <a:schemeClr val="dk1"/>
              </a:buClr>
              <a:buSzPts val="1500"/>
              <a:buFont typeface="Noto Sans Symbols"/>
              <a:buChar char="❑"/>
            </a:pPr>
            <a:r>
              <a:rPr lang="en-US" sz="1700">
                <a:solidFill>
                  <a:schemeClr val="accent1"/>
                </a:solidFill>
              </a:rPr>
              <a:t>“the single point of failure for the entire modern economy” [1]</a:t>
            </a:r>
            <a:endParaRPr sz="1700">
              <a:solidFill>
                <a:schemeClr val="accent1"/>
              </a:solidFill>
            </a:endParaRPr>
          </a:p>
          <a:p>
            <a:pPr indent="0" lvl="0" marL="0" marR="0" rtl="0" algn="l">
              <a:lnSpc>
                <a:spcPct val="100000"/>
              </a:lnSpc>
              <a:spcBef>
                <a:spcPts val="0"/>
              </a:spcBef>
              <a:spcAft>
                <a:spcPts val="0"/>
              </a:spcAft>
              <a:buNone/>
            </a:pPr>
            <a:r>
              <a:t/>
            </a:r>
            <a:endParaRPr sz="1700">
              <a:solidFill>
                <a:schemeClr val="accent1"/>
              </a:solidFill>
            </a:endParaRPr>
          </a:p>
          <a:p>
            <a:pPr indent="-222250" lvl="0" marL="228600" marR="0" rtl="0" algn="l">
              <a:lnSpc>
                <a:spcPct val="100000"/>
              </a:lnSpc>
              <a:spcBef>
                <a:spcPts val="0"/>
              </a:spcBef>
              <a:spcAft>
                <a:spcPts val="0"/>
              </a:spcAft>
              <a:buClr>
                <a:schemeClr val="dk1"/>
              </a:buClr>
              <a:buSzPts val="1500"/>
              <a:buFont typeface="Noto Sans Symbols"/>
              <a:buChar char="❑"/>
            </a:pPr>
            <a:r>
              <a:rPr b="1" lang="en-US" sz="1500">
                <a:solidFill>
                  <a:schemeClr val="accent1"/>
                </a:solidFill>
              </a:rPr>
              <a:t>GPS vulnerabilities </a:t>
            </a:r>
            <a:r>
              <a:rPr lang="en-US" sz="1500">
                <a:solidFill>
                  <a:schemeClr val="dk1"/>
                </a:solidFill>
              </a:rPr>
              <a:t>(e.g.,</a:t>
            </a:r>
            <a:r>
              <a:rPr b="1" lang="en-US" sz="1500">
                <a:solidFill>
                  <a:schemeClr val="accent1"/>
                </a:solidFill>
              </a:rPr>
              <a:t> </a:t>
            </a:r>
            <a:r>
              <a:rPr i="0" lang="en-US" sz="1500" u="none" cap="none" strike="noStrike">
                <a:solidFill>
                  <a:schemeClr val="dk1"/>
                </a:solidFill>
              </a:rPr>
              <a:t>jamming</a:t>
            </a:r>
            <a:r>
              <a:rPr lang="en-US" sz="1500">
                <a:solidFill>
                  <a:schemeClr val="dk1"/>
                </a:solidFill>
              </a:rPr>
              <a:t>, spoofing)</a:t>
            </a:r>
            <a:endParaRPr sz="1500">
              <a:solidFill>
                <a:schemeClr val="dk1"/>
              </a:solidFill>
            </a:endParaRPr>
          </a:p>
          <a:p>
            <a:pPr indent="-285750" lvl="1" marL="762000" marR="0" rtl="0" algn="l">
              <a:lnSpc>
                <a:spcPct val="100000"/>
              </a:lnSpc>
              <a:spcBef>
                <a:spcPts val="0"/>
              </a:spcBef>
              <a:spcAft>
                <a:spcPts val="0"/>
              </a:spcAft>
              <a:buClr>
                <a:schemeClr val="dk1"/>
              </a:buClr>
              <a:buSzPts val="1500"/>
              <a:buChar char="○"/>
            </a:pPr>
            <a:r>
              <a:rPr lang="en-US" sz="1500">
                <a:solidFill>
                  <a:schemeClr val="dk1"/>
                </a:solidFill>
              </a:rPr>
              <a:t>risks to navigation, ride-sharing, </a:t>
            </a:r>
            <a:r>
              <a:rPr i="0" lang="en-US" sz="1500" u="none" cap="none" strike="noStrike">
                <a:solidFill>
                  <a:schemeClr val="dk1"/>
                </a:solidFill>
              </a:rPr>
              <a:t>self-driving cars</a:t>
            </a:r>
            <a:r>
              <a:rPr i="0" lang="en-US" sz="1500" u="none" cap="none" strike="noStrike">
                <a:solidFill>
                  <a:schemeClr val="dk1"/>
                </a:solidFill>
              </a:rPr>
              <a:t>,</a:t>
            </a:r>
            <a:r>
              <a:rPr lang="en-US" sz="1500">
                <a:solidFill>
                  <a:schemeClr val="dk1"/>
                </a:solidFill>
              </a:rPr>
              <a:t> UAVs, …</a:t>
            </a:r>
            <a:r>
              <a:rPr i="0" lang="en-US" sz="1500" u="none" cap="none" strike="noStrike">
                <a:solidFill>
                  <a:schemeClr val="dk1"/>
                </a:solidFill>
              </a:rPr>
              <a:t> </a:t>
            </a:r>
            <a:endParaRPr i="0" sz="1000" u="none" cap="none" strike="noStrike">
              <a:solidFill>
                <a:schemeClr val="dk1"/>
              </a:solidFill>
            </a:endParaRPr>
          </a:p>
          <a:p>
            <a:pPr indent="-285750" lvl="1" marL="762000" marR="0" rtl="0" algn="l">
              <a:lnSpc>
                <a:spcPct val="100000"/>
              </a:lnSpc>
              <a:spcBef>
                <a:spcPts val="0"/>
              </a:spcBef>
              <a:spcAft>
                <a:spcPts val="0"/>
              </a:spcAft>
              <a:buClr>
                <a:schemeClr val="dk1"/>
              </a:buClr>
              <a:buSzPts val="1500"/>
              <a:buFont typeface="Noto Sans Symbols"/>
              <a:buChar char="○"/>
            </a:pPr>
            <a:r>
              <a:rPr i="0" lang="en-US" sz="1500" u="none" cap="none" strike="noStrike">
                <a:solidFill>
                  <a:schemeClr val="dk1"/>
                </a:solidFill>
              </a:rPr>
              <a:t>Federal push for a ground-based </a:t>
            </a:r>
            <a:r>
              <a:rPr lang="en-US" sz="1500">
                <a:solidFill>
                  <a:schemeClr val="dk1"/>
                </a:solidFill>
              </a:rPr>
              <a:t>backup system</a:t>
            </a:r>
            <a:r>
              <a:rPr i="0" lang="en-US" sz="1500" u="none" cap="none" strike="noStrike">
                <a:solidFill>
                  <a:schemeClr val="dk1"/>
                </a:solidFill>
              </a:rPr>
              <a:t> </a:t>
            </a:r>
            <a:endParaRPr sz="1500">
              <a:solidFill>
                <a:schemeClr val="dk1"/>
              </a:solidFill>
            </a:endParaRPr>
          </a:p>
          <a:p>
            <a:pPr indent="-285750" lvl="2" marL="1130300" marR="0" rtl="0" algn="l">
              <a:lnSpc>
                <a:spcPct val="100000"/>
              </a:lnSpc>
              <a:spcBef>
                <a:spcPts val="0"/>
              </a:spcBef>
              <a:spcAft>
                <a:spcPts val="0"/>
              </a:spcAft>
              <a:buClr>
                <a:schemeClr val="dk1"/>
              </a:buClr>
              <a:buSzPts val="1500"/>
              <a:buFont typeface="Noto Sans Symbols"/>
              <a:buChar char="■"/>
            </a:pPr>
            <a:r>
              <a:rPr lang="en-US" sz="1500">
                <a:solidFill>
                  <a:schemeClr val="dk1"/>
                </a:solidFill>
              </a:rPr>
              <a:t>Ex. </a:t>
            </a:r>
            <a:r>
              <a:rPr i="0" lang="en-US" sz="1500" u="none" cap="none" strike="noStrike">
                <a:solidFill>
                  <a:schemeClr val="dk1"/>
                </a:solidFill>
              </a:rPr>
              <a:t>Enhanced Long-Range Navigation (</a:t>
            </a:r>
            <a:r>
              <a:rPr b="1" i="0" lang="en-US" sz="1500" u="none" cap="none" strike="noStrike">
                <a:solidFill>
                  <a:schemeClr val="accent1"/>
                </a:solidFill>
              </a:rPr>
              <a:t>eLoran</a:t>
            </a:r>
            <a:r>
              <a:rPr i="0" lang="en-US" sz="1500" u="none" cap="none" strike="noStrike">
                <a:solidFill>
                  <a:schemeClr val="dk1"/>
                </a:solidFill>
              </a:rPr>
              <a:t>)</a:t>
            </a:r>
            <a:endParaRPr sz="1500">
              <a:solidFill>
                <a:schemeClr val="dk1"/>
              </a:solidFill>
            </a:endParaRPr>
          </a:p>
          <a:p>
            <a:pPr indent="0" lvl="0" marL="762000" marR="0" rtl="0" algn="l">
              <a:lnSpc>
                <a:spcPct val="100000"/>
              </a:lnSpc>
              <a:spcBef>
                <a:spcPts val="0"/>
              </a:spcBef>
              <a:spcAft>
                <a:spcPts val="0"/>
              </a:spcAft>
              <a:buNone/>
            </a:pPr>
            <a:r>
              <a:t/>
            </a:r>
            <a:endParaRPr sz="1500">
              <a:solidFill>
                <a:schemeClr val="dk1"/>
              </a:solidFill>
            </a:endParaRPr>
          </a:p>
        </p:txBody>
      </p:sp>
      <p:sp>
        <p:nvSpPr>
          <p:cNvPr id="85" name="Google Shape;85;g16e02dcb39c_3_15"/>
          <p:cNvSpPr txBox="1"/>
          <p:nvPr/>
        </p:nvSpPr>
        <p:spPr>
          <a:xfrm>
            <a:off x="138550" y="4454700"/>
            <a:ext cx="83787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Source:</a:t>
            </a:r>
            <a:r>
              <a:rPr lang="en-US" sz="1200">
                <a:solidFill>
                  <a:schemeClr val="dk1"/>
                </a:solidFill>
              </a:rPr>
              <a:t> P. Tullis, </a:t>
            </a:r>
            <a:r>
              <a:rPr i="1" lang="en-US" sz="1200" u="sng">
                <a:solidFill>
                  <a:schemeClr val="hlink"/>
                </a:solidFill>
                <a:hlinkClick r:id="rId4"/>
              </a:rPr>
              <a:t>The World Economy Runs on GPS. It Needs a Backup Plan</a:t>
            </a:r>
            <a:r>
              <a:rPr lang="en-US" sz="1200"/>
              <a:t>, </a:t>
            </a:r>
            <a:r>
              <a:rPr lang="en-US" sz="1200">
                <a:solidFill>
                  <a:schemeClr val="dk1"/>
                </a:solidFill>
              </a:rPr>
              <a:t>Bloomberg </a:t>
            </a:r>
            <a:r>
              <a:rPr lang="en-US" sz="1200" u="sng">
                <a:solidFill>
                  <a:schemeClr val="hlink"/>
                </a:solidFill>
                <a:hlinkClick r:id="rId5"/>
              </a:rPr>
              <a:t>Businessweek</a:t>
            </a:r>
            <a:r>
              <a:rPr lang="en-US" sz="1200"/>
              <a:t>, July 25, 2018.</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16e02dcb39c_3_36"/>
          <p:cNvSpPr txBox="1"/>
          <p:nvPr/>
        </p:nvSpPr>
        <p:spPr>
          <a:xfrm>
            <a:off x="444731" y="193989"/>
            <a:ext cx="8254500" cy="403500"/>
          </a:xfrm>
          <a:prstGeom prst="rect">
            <a:avLst/>
          </a:prstGeom>
          <a:noFill/>
          <a:ln>
            <a:noFill/>
          </a:ln>
        </p:spPr>
        <p:txBody>
          <a:bodyPr anchorCtr="0" anchor="ctr" bIns="37775" lIns="75600" spcFirstLastPara="1" rIns="75600" wrap="square" tIns="37775">
            <a:noAutofit/>
          </a:bodyPr>
          <a:lstStyle/>
          <a:p>
            <a:pPr indent="0" lvl="0" marL="0" marR="0" rtl="0" algn="ctr">
              <a:lnSpc>
                <a:spcPct val="100000"/>
              </a:lnSpc>
              <a:spcBef>
                <a:spcPts val="0"/>
              </a:spcBef>
              <a:spcAft>
                <a:spcPts val="0"/>
              </a:spcAft>
              <a:buClr>
                <a:srgbClr val="000000"/>
              </a:buClr>
              <a:buSzPts val="1200"/>
              <a:buFont typeface="Arial"/>
              <a:buNone/>
            </a:pPr>
            <a:r>
              <a:rPr b="1" lang="en-US" sz="3300">
                <a:solidFill>
                  <a:schemeClr val="accent1"/>
                </a:solidFill>
              </a:rPr>
              <a:t>It has already transformed our lives!</a:t>
            </a:r>
            <a:endParaRPr b="0" i="0" sz="500" cap="none" strike="noStrike">
              <a:solidFill>
                <a:schemeClr val="accent1"/>
              </a:solidFill>
              <a:latin typeface="Arial"/>
              <a:ea typeface="Arial"/>
              <a:cs typeface="Arial"/>
              <a:sym typeface="Arial"/>
            </a:endParaRPr>
          </a:p>
        </p:txBody>
      </p:sp>
      <p:sp>
        <p:nvSpPr>
          <p:cNvPr id="91" name="Google Shape;91;g16e02dcb39c_3_36"/>
          <p:cNvSpPr txBox="1"/>
          <p:nvPr/>
        </p:nvSpPr>
        <p:spPr>
          <a:xfrm>
            <a:off x="2611075" y="4252834"/>
            <a:ext cx="1659600" cy="261000"/>
          </a:xfrm>
          <a:prstGeom prst="rect">
            <a:avLst/>
          </a:prstGeom>
          <a:solidFill>
            <a:schemeClr val="lt1"/>
          </a:solidFill>
          <a:ln>
            <a:noFill/>
          </a:ln>
        </p:spPr>
        <p:txBody>
          <a:bodyPr anchorCtr="0" anchor="t" bIns="37775" lIns="75600" spcFirstLastPara="1" rIns="75600" wrap="square" tIns="3777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92" name="Google Shape;92;g16e02dcb39c_3_36"/>
          <p:cNvPicPr preferRelativeResize="0"/>
          <p:nvPr/>
        </p:nvPicPr>
        <p:blipFill>
          <a:blip r:embed="rId3">
            <a:alphaModFix/>
          </a:blip>
          <a:stretch>
            <a:fillRect/>
          </a:stretch>
        </p:blipFill>
        <p:spPr>
          <a:xfrm>
            <a:off x="597500" y="749902"/>
            <a:ext cx="8212850" cy="410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g16775f2708d_0_128"/>
          <p:cNvPicPr preferRelativeResize="0"/>
          <p:nvPr/>
        </p:nvPicPr>
        <p:blipFill>
          <a:blip r:embed="rId3">
            <a:alphaModFix/>
          </a:blip>
          <a:stretch>
            <a:fillRect/>
          </a:stretch>
        </p:blipFill>
        <p:spPr>
          <a:xfrm>
            <a:off x="495825" y="-12200"/>
            <a:ext cx="8457152" cy="4635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8"/>
          <p:cNvSpPr txBox="1"/>
          <p:nvPr>
            <p:ph type="title"/>
          </p:nvPr>
        </p:nvSpPr>
        <p:spPr>
          <a:xfrm>
            <a:off x="0" y="151280"/>
            <a:ext cx="9144000" cy="334800"/>
          </a:xfrm>
          <a:prstGeom prst="rect">
            <a:avLst/>
          </a:prstGeom>
          <a:noFill/>
          <a:ln>
            <a:noFill/>
          </a:ln>
        </p:spPr>
        <p:txBody>
          <a:bodyPr anchorCtr="0" anchor="ctr" bIns="42075" lIns="84175" spcFirstLastPara="1" rIns="84175" wrap="square" tIns="42075">
            <a:noAutofit/>
          </a:bodyPr>
          <a:lstStyle/>
          <a:p>
            <a:pPr indent="0" lvl="0" marL="0" rtl="0" algn="ctr">
              <a:lnSpc>
                <a:spcPct val="100000"/>
              </a:lnSpc>
              <a:spcBef>
                <a:spcPts val="0"/>
              </a:spcBef>
              <a:spcAft>
                <a:spcPts val="0"/>
              </a:spcAft>
              <a:buSzPts val="1200"/>
              <a:buNone/>
            </a:pPr>
            <a:r>
              <a:rPr b="1" lang="en-US" sz="3600">
                <a:latin typeface="Arial"/>
                <a:ea typeface="Arial"/>
                <a:cs typeface="Arial"/>
                <a:sym typeface="Arial"/>
              </a:rPr>
              <a:t>Spatial </a:t>
            </a:r>
            <a:r>
              <a:rPr b="1" lang="en-US">
                <a:latin typeface="Arial"/>
                <a:ea typeface="Arial"/>
                <a:cs typeface="Arial"/>
                <a:sym typeface="Arial"/>
              </a:rPr>
              <a:t>Computing</a:t>
            </a:r>
            <a:r>
              <a:rPr b="1" lang="en-US" sz="3600">
                <a:latin typeface="Arial"/>
                <a:ea typeface="Arial"/>
                <a:cs typeface="Arial"/>
                <a:sym typeface="Arial"/>
              </a:rPr>
              <a:t> in Government</a:t>
            </a:r>
            <a:endParaRPr/>
          </a:p>
        </p:txBody>
      </p:sp>
      <p:pic>
        <p:nvPicPr>
          <p:cNvPr id="103" name="Google Shape;103;p8"/>
          <p:cNvPicPr preferRelativeResize="0"/>
          <p:nvPr/>
        </p:nvPicPr>
        <p:blipFill rotWithShape="1">
          <a:blip r:embed="rId3">
            <a:alphaModFix/>
          </a:blip>
          <a:srcRect b="0" l="0" r="0" t="0"/>
          <a:stretch/>
        </p:blipFill>
        <p:spPr>
          <a:xfrm>
            <a:off x="5409275" y="642950"/>
            <a:ext cx="2514000" cy="1128275"/>
          </a:xfrm>
          <a:prstGeom prst="rect">
            <a:avLst/>
          </a:prstGeom>
          <a:noFill/>
          <a:ln>
            <a:noFill/>
          </a:ln>
        </p:spPr>
      </p:pic>
      <p:pic>
        <p:nvPicPr>
          <p:cNvPr id="104" name="Google Shape;104;p8"/>
          <p:cNvPicPr preferRelativeResize="0"/>
          <p:nvPr/>
        </p:nvPicPr>
        <p:blipFill rotWithShape="1">
          <a:blip r:embed="rId4">
            <a:alphaModFix/>
          </a:blip>
          <a:srcRect b="0" l="0" r="0" t="0"/>
          <a:stretch/>
        </p:blipFill>
        <p:spPr>
          <a:xfrm>
            <a:off x="763226" y="944625"/>
            <a:ext cx="4246050" cy="676575"/>
          </a:xfrm>
          <a:prstGeom prst="rect">
            <a:avLst/>
          </a:prstGeom>
          <a:noFill/>
          <a:ln>
            <a:noFill/>
          </a:ln>
        </p:spPr>
      </p:pic>
      <p:pic>
        <p:nvPicPr>
          <p:cNvPr id="105" name="Google Shape;105;p8"/>
          <p:cNvPicPr preferRelativeResize="0"/>
          <p:nvPr/>
        </p:nvPicPr>
        <p:blipFill rotWithShape="1">
          <a:blip r:embed="rId5">
            <a:alphaModFix/>
          </a:blip>
          <a:srcRect b="0" l="0" r="0" t="0"/>
          <a:stretch/>
        </p:blipFill>
        <p:spPr>
          <a:xfrm>
            <a:off x="7010978" y="742741"/>
            <a:ext cx="1828512" cy="325671"/>
          </a:xfrm>
          <a:prstGeom prst="rect">
            <a:avLst/>
          </a:prstGeom>
          <a:noFill/>
          <a:ln>
            <a:noFill/>
          </a:ln>
        </p:spPr>
      </p:pic>
      <p:pic>
        <p:nvPicPr>
          <p:cNvPr id="106" name="Google Shape;106;p8"/>
          <p:cNvPicPr preferRelativeResize="0"/>
          <p:nvPr/>
        </p:nvPicPr>
        <p:blipFill rotWithShape="1">
          <a:blip r:embed="rId6">
            <a:alphaModFix/>
          </a:blip>
          <a:srcRect b="0" l="0" r="7959" t="0"/>
          <a:stretch/>
        </p:blipFill>
        <p:spPr>
          <a:xfrm>
            <a:off x="685500" y="1928100"/>
            <a:ext cx="7512825" cy="2778700"/>
          </a:xfrm>
          <a:prstGeom prst="rect">
            <a:avLst/>
          </a:prstGeom>
          <a:noFill/>
          <a:ln>
            <a:noFill/>
          </a:ln>
        </p:spPr>
      </p:pic>
      <p:sp>
        <p:nvSpPr>
          <p:cNvPr id="107" name="Google Shape;107;p8"/>
          <p:cNvSpPr/>
          <p:nvPr/>
        </p:nvSpPr>
        <p:spPr>
          <a:xfrm>
            <a:off x="913525" y="3179305"/>
            <a:ext cx="2895000" cy="229200"/>
          </a:xfrm>
          <a:prstGeom prst="rect">
            <a:avLst/>
          </a:prstGeom>
          <a:noFill/>
          <a:ln cap="flat" cmpd="sng" w="19050">
            <a:solidFill>
              <a:srgbClr val="FF0000"/>
            </a:solidFill>
            <a:prstDash val="solid"/>
            <a:miter lim="800000"/>
            <a:headEnd len="sm" w="sm" type="none"/>
            <a:tailEnd len="sm" w="sm" type="none"/>
          </a:ln>
        </p:spPr>
        <p:txBody>
          <a:bodyPr anchorCtr="0" anchor="ctr" bIns="42100" lIns="84200" spcFirstLastPara="1" rIns="84200" wrap="square" tIns="421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08" name="Google Shape;108;p8"/>
          <p:cNvSpPr/>
          <p:nvPr/>
        </p:nvSpPr>
        <p:spPr>
          <a:xfrm>
            <a:off x="913525" y="3865315"/>
            <a:ext cx="2895000" cy="229200"/>
          </a:xfrm>
          <a:prstGeom prst="rect">
            <a:avLst/>
          </a:prstGeom>
          <a:noFill/>
          <a:ln cap="flat" cmpd="sng" w="19050">
            <a:solidFill>
              <a:srgbClr val="FF0000"/>
            </a:solidFill>
            <a:prstDash val="solid"/>
            <a:miter lim="800000"/>
            <a:headEnd len="sm" w="sm" type="none"/>
            <a:tailEnd len="sm" w="sm" type="none"/>
          </a:ln>
        </p:spPr>
        <p:txBody>
          <a:bodyPr anchorCtr="0" anchor="ctr" bIns="42100" lIns="84200" spcFirstLastPara="1" rIns="84200" wrap="square" tIns="421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cxnSp>
        <p:nvCxnSpPr>
          <p:cNvPr id="109" name="Google Shape;109;p8"/>
          <p:cNvCxnSpPr/>
          <p:nvPr/>
        </p:nvCxnSpPr>
        <p:spPr>
          <a:xfrm>
            <a:off x="3733512" y="1143000"/>
            <a:ext cx="1143000" cy="0"/>
          </a:xfrm>
          <a:prstGeom prst="straightConnector1">
            <a:avLst/>
          </a:prstGeom>
          <a:noFill/>
          <a:ln cap="flat" cmpd="sng" w="19050">
            <a:solidFill>
              <a:srgbClr val="FF0000"/>
            </a:solidFill>
            <a:prstDash val="solid"/>
            <a:round/>
            <a:headEnd len="sm" w="sm" type="none"/>
            <a:tailEnd len="sm" w="sm" type="none"/>
          </a:ln>
        </p:spPr>
      </p:cxnSp>
      <p:cxnSp>
        <p:nvCxnSpPr>
          <p:cNvPr id="110" name="Google Shape;110;p8"/>
          <p:cNvCxnSpPr/>
          <p:nvPr/>
        </p:nvCxnSpPr>
        <p:spPr>
          <a:xfrm>
            <a:off x="838489" y="1372020"/>
            <a:ext cx="2514000" cy="0"/>
          </a:xfrm>
          <a:prstGeom prst="straightConnector1">
            <a:avLst/>
          </a:prstGeom>
          <a:noFill/>
          <a:ln cap="flat" cmpd="sng" w="19050">
            <a:solidFill>
              <a:srgbClr val="FF000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http://sigspatial2017.sigspatial.org/theme/images/thumbs/acmsigspatial-full.png" id="115" name="Google Shape;115;g16067b284d8_1_97"/>
          <p:cNvPicPr preferRelativeResize="0"/>
          <p:nvPr/>
        </p:nvPicPr>
        <p:blipFill rotWithShape="1">
          <a:blip r:embed="rId3">
            <a:alphaModFix/>
          </a:blip>
          <a:srcRect b="0" l="0" r="0" t="0"/>
          <a:stretch/>
        </p:blipFill>
        <p:spPr>
          <a:xfrm>
            <a:off x="1931875" y="2878426"/>
            <a:ext cx="1284300" cy="1413891"/>
          </a:xfrm>
          <a:prstGeom prst="rect">
            <a:avLst/>
          </a:prstGeom>
          <a:noFill/>
          <a:ln>
            <a:noFill/>
          </a:ln>
        </p:spPr>
      </p:pic>
      <p:pic>
        <p:nvPicPr>
          <p:cNvPr id="116" name="Google Shape;116;g16067b284d8_1_97"/>
          <p:cNvPicPr preferRelativeResize="0"/>
          <p:nvPr/>
        </p:nvPicPr>
        <p:blipFill rotWithShape="1">
          <a:blip r:embed="rId4">
            <a:alphaModFix/>
          </a:blip>
          <a:srcRect b="0" l="0" r="0" t="0"/>
          <a:stretch/>
        </p:blipFill>
        <p:spPr>
          <a:xfrm>
            <a:off x="5680400" y="3680100"/>
            <a:ext cx="1640776" cy="890876"/>
          </a:xfrm>
          <a:prstGeom prst="rect">
            <a:avLst/>
          </a:prstGeom>
          <a:noFill/>
          <a:ln>
            <a:noFill/>
          </a:ln>
        </p:spPr>
      </p:pic>
      <p:pic>
        <p:nvPicPr>
          <p:cNvPr descr="GeoInformatica" id="117" name="Google Shape;117;g16067b284d8_1_97"/>
          <p:cNvPicPr preferRelativeResize="0"/>
          <p:nvPr/>
        </p:nvPicPr>
        <p:blipFill rotWithShape="1">
          <a:blip r:embed="rId5">
            <a:alphaModFix/>
          </a:blip>
          <a:srcRect b="0" l="0" r="0" t="0"/>
          <a:stretch/>
        </p:blipFill>
        <p:spPr>
          <a:xfrm>
            <a:off x="294784" y="2878423"/>
            <a:ext cx="1155793" cy="1752600"/>
          </a:xfrm>
          <a:prstGeom prst="rect">
            <a:avLst/>
          </a:prstGeom>
          <a:noFill/>
          <a:ln>
            <a:noFill/>
          </a:ln>
        </p:spPr>
      </p:pic>
      <p:pic>
        <p:nvPicPr>
          <p:cNvPr id="118" name="Google Shape;118;g16067b284d8_1_97"/>
          <p:cNvPicPr preferRelativeResize="0"/>
          <p:nvPr/>
        </p:nvPicPr>
        <p:blipFill>
          <a:blip r:embed="rId6">
            <a:alphaModFix/>
          </a:blip>
          <a:stretch>
            <a:fillRect/>
          </a:stretch>
        </p:blipFill>
        <p:spPr>
          <a:xfrm>
            <a:off x="891650" y="1382275"/>
            <a:ext cx="2464425" cy="653700"/>
          </a:xfrm>
          <a:prstGeom prst="rect">
            <a:avLst/>
          </a:prstGeom>
          <a:noFill/>
          <a:ln>
            <a:noFill/>
          </a:ln>
        </p:spPr>
      </p:pic>
      <p:pic>
        <p:nvPicPr>
          <p:cNvPr id="119" name="Google Shape;119;g16067b284d8_1_97"/>
          <p:cNvPicPr preferRelativeResize="0"/>
          <p:nvPr/>
        </p:nvPicPr>
        <p:blipFill>
          <a:blip r:embed="rId7">
            <a:alphaModFix/>
          </a:blip>
          <a:stretch>
            <a:fillRect/>
          </a:stretch>
        </p:blipFill>
        <p:spPr>
          <a:xfrm>
            <a:off x="4493953" y="1316725"/>
            <a:ext cx="1783925" cy="1197975"/>
          </a:xfrm>
          <a:prstGeom prst="rect">
            <a:avLst/>
          </a:prstGeom>
          <a:noFill/>
          <a:ln>
            <a:noFill/>
          </a:ln>
        </p:spPr>
      </p:pic>
      <p:pic>
        <p:nvPicPr>
          <p:cNvPr id="120" name="Google Shape;120;g16067b284d8_1_97"/>
          <p:cNvPicPr preferRelativeResize="0"/>
          <p:nvPr/>
        </p:nvPicPr>
        <p:blipFill>
          <a:blip r:embed="rId8">
            <a:alphaModFix/>
          </a:blip>
          <a:stretch>
            <a:fillRect/>
          </a:stretch>
        </p:blipFill>
        <p:spPr>
          <a:xfrm>
            <a:off x="3794775" y="2999362"/>
            <a:ext cx="1435450" cy="1435450"/>
          </a:xfrm>
          <a:prstGeom prst="rect">
            <a:avLst/>
          </a:prstGeom>
          <a:noFill/>
          <a:ln>
            <a:noFill/>
          </a:ln>
        </p:spPr>
      </p:pic>
      <p:pic>
        <p:nvPicPr>
          <p:cNvPr id="121" name="Google Shape;121;g16067b284d8_1_97"/>
          <p:cNvPicPr preferRelativeResize="0"/>
          <p:nvPr/>
        </p:nvPicPr>
        <p:blipFill>
          <a:blip r:embed="rId9">
            <a:alphaModFix/>
          </a:blip>
          <a:stretch>
            <a:fillRect/>
          </a:stretch>
        </p:blipFill>
        <p:spPr>
          <a:xfrm>
            <a:off x="6966849" y="850237"/>
            <a:ext cx="1977549" cy="2698499"/>
          </a:xfrm>
          <a:prstGeom prst="rect">
            <a:avLst/>
          </a:prstGeom>
          <a:noFill/>
          <a:ln>
            <a:noFill/>
          </a:ln>
        </p:spPr>
      </p:pic>
      <p:pic>
        <p:nvPicPr>
          <p:cNvPr id="122" name="Google Shape;122;g16067b284d8_1_97"/>
          <p:cNvPicPr preferRelativeResize="0"/>
          <p:nvPr/>
        </p:nvPicPr>
        <p:blipFill>
          <a:blip r:embed="rId10">
            <a:alphaModFix/>
          </a:blip>
          <a:stretch>
            <a:fillRect/>
          </a:stretch>
        </p:blipFill>
        <p:spPr>
          <a:xfrm>
            <a:off x="6724375" y="34675"/>
            <a:ext cx="2292623" cy="531771"/>
          </a:xfrm>
          <a:prstGeom prst="rect">
            <a:avLst/>
          </a:prstGeom>
          <a:noFill/>
          <a:ln>
            <a:noFill/>
          </a:ln>
        </p:spPr>
      </p:pic>
      <p:sp>
        <p:nvSpPr>
          <p:cNvPr id="123" name="Google Shape;123;g16067b284d8_1_97"/>
          <p:cNvSpPr/>
          <p:nvPr/>
        </p:nvSpPr>
        <p:spPr>
          <a:xfrm>
            <a:off x="223050" y="272275"/>
            <a:ext cx="59385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3900">
                <a:solidFill>
                  <a:schemeClr val="accent1"/>
                </a:solidFill>
              </a:rPr>
              <a:t>UMN Contributions</a:t>
            </a:r>
            <a:endParaRPr b="0" i="0" sz="1000" u="none" cap="none" strike="noStrike">
              <a:solidFill>
                <a:schemeClr val="accen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7"/>
          <p:cNvSpPr/>
          <p:nvPr/>
        </p:nvSpPr>
        <p:spPr>
          <a:xfrm>
            <a:off x="189387" y="819222"/>
            <a:ext cx="9005400" cy="2495100"/>
          </a:xfrm>
          <a:prstGeom prst="rect">
            <a:avLst/>
          </a:prstGeom>
          <a:noFill/>
          <a:ln>
            <a:noFill/>
          </a:ln>
        </p:spPr>
        <p:txBody>
          <a:bodyPr anchorCtr="0" anchor="t" bIns="37775" lIns="75600" spcFirstLastPara="1" rIns="75600" wrap="square" tIns="37775">
            <a:noAutofit/>
          </a:bodyPr>
          <a:lstStyle/>
          <a:p>
            <a:pPr indent="0" lvl="0" marL="0" rtl="0" algn="l">
              <a:spcBef>
                <a:spcPts val="0"/>
              </a:spcBef>
              <a:spcAft>
                <a:spcPts val="0"/>
              </a:spcAft>
              <a:buClr>
                <a:srgbClr val="000000"/>
              </a:buClr>
              <a:buSzPts val="2100"/>
              <a:buFont typeface="Arial"/>
              <a:buNone/>
            </a:pPr>
            <a:r>
              <a:rPr b="1" lang="en-US" sz="1600">
                <a:solidFill>
                  <a:schemeClr val="dk1"/>
                </a:solidFill>
              </a:rPr>
              <a:t>Courses:</a:t>
            </a:r>
            <a:endParaRPr sz="1600">
              <a:solidFill>
                <a:schemeClr val="dk1"/>
              </a:solidFill>
            </a:endParaRPr>
          </a:p>
          <a:p>
            <a:pPr indent="0" lvl="1" marL="381000" rtl="0" algn="l">
              <a:spcBef>
                <a:spcPts val="0"/>
              </a:spcBef>
              <a:spcAft>
                <a:spcPts val="0"/>
              </a:spcAft>
              <a:buClr>
                <a:srgbClr val="000000"/>
              </a:buClr>
              <a:buSzPts val="2100"/>
              <a:buFont typeface="Arial"/>
              <a:buNone/>
            </a:pPr>
            <a:r>
              <a:rPr lang="en-US" sz="1600">
                <a:solidFill>
                  <a:schemeClr val="dk1"/>
                </a:solidFill>
              </a:rPr>
              <a:t>CSCI 5715 – Spatial Data Science (Fall 2022) </a:t>
            </a:r>
            <a:endParaRPr sz="1600">
              <a:solidFill>
                <a:schemeClr val="dk1"/>
              </a:solidFill>
            </a:endParaRPr>
          </a:p>
          <a:p>
            <a:pPr indent="-228600" lvl="0" marL="609600" rtl="0" algn="l">
              <a:spcBef>
                <a:spcPts val="0"/>
              </a:spcBef>
              <a:spcAft>
                <a:spcPts val="0"/>
              </a:spcAft>
              <a:buNone/>
            </a:pPr>
            <a:r>
              <a:rPr lang="en-US" sz="1600">
                <a:solidFill>
                  <a:schemeClr val="dk1"/>
                </a:solidFill>
              </a:rPr>
              <a:t>CSCI 8715 – Spatial Data Science Research (Spring 2022)</a:t>
            </a:r>
            <a:endParaRPr sz="1600">
              <a:solidFill>
                <a:schemeClr val="dk1"/>
              </a:solidFill>
            </a:endParaRPr>
          </a:p>
          <a:p>
            <a:pPr indent="-228600" lvl="0" marL="609600" rtl="0" algn="l">
              <a:spcBef>
                <a:spcPts val="0"/>
              </a:spcBef>
              <a:spcAft>
                <a:spcPts val="0"/>
              </a:spcAft>
              <a:buNone/>
            </a:pPr>
            <a:r>
              <a:rPr lang="en-US" sz="1600">
                <a:solidFill>
                  <a:schemeClr val="dk1"/>
                </a:solidFill>
              </a:rPr>
              <a:t>CSCI 8735 - Advanced Database Systems (for emerging applications) (Fall 2022)</a:t>
            </a:r>
            <a:endParaRPr sz="1600">
              <a:solidFill>
                <a:schemeClr val="dk1"/>
              </a:solidFill>
            </a:endParaRPr>
          </a:p>
          <a:p>
            <a:pPr indent="-228600" lvl="0" marL="609600" rtl="0" algn="l">
              <a:spcBef>
                <a:spcPts val="0"/>
              </a:spcBef>
              <a:spcAft>
                <a:spcPts val="0"/>
              </a:spcAft>
              <a:buNone/>
            </a:pPr>
            <a:r>
              <a:rPr lang="en-US" sz="1600">
                <a:solidFill>
                  <a:schemeClr val="dk1"/>
                </a:solidFill>
              </a:rPr>
              <a:t>CSCI 8980/5980 - Spatial Enable Artificial Intelligence (Spring 2022)</a:t>
            </a:r>
            <a:endParaRPr sz="1600">
              <a:solidFill>
                <a:schemeClr val="dk1"/>
              </a:solidFill>
            </a:endParaRPr>
          </a:p>
          <a:p>
            <a:pPr indent="0" lvl="0" marL="0" rtl="0" algn="l">
              <a:spcBef>
                <a:spcPts val="0"/>
              </a:spcBef>
              <a:spcAft>
                <a:spcPts val="0"/>
              </a:spcAft>
              <a:buNone/>
            </a:pPr>
            <a:r>
              <a:rPr b="1" lang="en-US" sz="1600">
                <a:solidFill>
                  <a:schemeClr val="dk1"/>
                </a:solidFill>
              </a:rPr>
              <a:t>USpatial: </a:t>
            </a:r>
            <a:r>
              <a:rPr lang="en-US" sz="1600">
                <a:solidFill>
                  <a:schemeClr val="dk1"/>
                </a:solidFill>
              </a:rPr>
              <a:t>(https://rc.umn.edu/uspatial )</a:t>
            </a:r>
            <a:endParaRPr sz="1600">
              <a:solidFill>
                <a:schemeClr val="dk1"/>
              </a:solidFill>
            </a:endParaRPr>
          </a:p>
          <a:p>
            <a:pPr indent="-228600" lvl="0" marL="609600" rtl="0" algn="l">
              <a:spcBef>
                <a:spcPts val="0"/>
              </a:spcBef>
              <a:spcAft>
                <a:spcPts val="0"/>
              </a:spcAft>
              <a:buNone/>
            </a:pPr>
            <a:r>
              <a:rPr lang="en-US" sz="1600">
                <a:solidFill>
                  <a:schemeClr val="dk1"/>
                </a:solidFill>
              </a:rPr>
              <a:t>Course catalog: https://rc.umn.edu/uspatial/resources/courses</a:t>
            </a:r>
            <a:endParaRPr sz="1600">
              <a:solidFill>
                <a:schemeClr val="dk1"/>
              </a:solidFill>
            </a:endParaRPr>
          </a:p>
          <a:p>
            <a:pPr indent="-228600" lvl="0" marL="609600" rtl="0" algn="l">
              <a:spcBef>
                <a:spcPts val="0"/>
              </a:spcBef>
              <a:spcAft>
                <a:spcPts val="0"/>
              </a:spcAft>
              <a:buNone/>
            </a:pPr>
            <a:r>
              <a:rPr lang="en-US" sz="1600">
                <a:solidFill>
                  <a:schemeClr val="dk1"/>
                </a:solidFill>
              </a:rPr>
              <a:t>Training workshops: https://rc.umn.edu/uspatial/training</a:t>
            </a:r>
            <a:endParaRPr b="1" sz="1600">
              <a:solidFill>
                <a:schemeClr val="dk1"/>
              </a:solidFill>
            </a:endParaRPr>
          </a:p>
          <a:p>
            <a:pPr indent="0" lvl="0" marL="0" rtl="0" algn="l">
              <a:spcBef>
                <a:spcPts val="0"/>
              </a:spcBef>
              <a:spcAft>
                <a:spcPts val="0"/>
              </a:spcAft>
              <a:buClr>
                <a:srgbClr val="000000"/>
              </a:buClr>
              <a:buSzPts val="2100"/>
              <a:buFont typeface="Arial"/>
              <a:buNone/>
            </a:pPr>
            <a:r>
              <a:rPr b="1" lang="en-US" sz="1600">
                <a:solidFill>
                  <a:schemeClr val="dk1"/>
                </a:solidFill>
                <a:extLst>
                  <a:ext uri="http://customooxmlschemas.google.com/">
                    <go:slidesCustomData xmlns:go="http://customooxmlschemas.google.com/" textRoundtripDataId="0"/>
                  </a:ext>
                </a:extLst>
              </a:rPr>
              <a:t>Books:</a:t>
            </a:r>
            <a:endParaRPr b="1" sz="1600">
              <a:solidFill>
                <a:schemeClr val="dk1"/>
              </a:solidFill>
            </a:endParaRPr>
          </a:p>
        </p:txBody>
      </p:sp>
      <p:pic>
        <p:nvPicPr>
          <p:cNvPr id="129" name="Google Shape;129;p7"/>
          <p:cNvPicPr preferRelativeResize="0"/>
          <p:nvPr/>
        </p:nvPicPr>
        <p:blipFill rotWithShape="1">
          <a:blip r:embed="rId3">
            <a:alphaModFix/>
          </a:blip>
          <a:srcRect b="0" l="0" r="0" t="0"/>
          <a:stretch/>
        </p:blipFill>
        <p:spPr>
          <a:xfrm>
            <a:off x="2857600" y="3038325"/>
            <a:ext cx="1202550" cy="1662549"/>
          </a:xfrm>
          <a:prstGeom prst="rect">
            <a:avLst/>
          </a:prstGeom>
          <a:noFill/>
          <a:ln>
            <a:noFill/>
          </a:ln>
        </p:spPr>
      </p:pic>
      <p:sp>
        <p:nvSpPr>
          <p:cNvPr id="130" name="Google Shape;130;p7"/>
          <p:cNvSpPr/>
          <p:nvPr/>
        </p:nvSpPr>
        <p:spPr>
          <a:xfrm>
            <a:off x="444160" y="210292"/>
            <a:ext cx="6660600" cy="5598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4100">
                <a:solidFill>
                  <a:schemeClr val="accent1"/>
                </a:solidFill>
              </a:rPr>
              <a:t>Education and Training</a:t>
            </a:r>
            <a:endParaRPr b="0" i="0" sz="1200" u="none" cap="none" strike="noStrike">
              <a:solidFill>
                <a:schemeClr val="accent1"/>
              </a:solidFill>
              <a:latin typeface="Arial"/>
              <a:ea typeface="Arial"/>
              <a:cs typeface="Arial"/>
              <a:sym typeface="Arial"/>
            </a:endParaRPr>
          </a:p>
        </p:txBody>
      </p:sp>
      <p:pic>
        <p:nvPicPr>
          <p:cNvPr descr="ttps://www.cs.umn.edu/sites/cs.umn.edu/files/news_images/cam_1_16_sc_cover.jpg" id="131" name="Google Shape;131;p7"/>
          <p:cNvPicPr preferRelativeResize="0"/>
          <p:nvPr/>
        </p:nvPicPr>
        <p:blipFill rotWithShape="1">
          <a:blip r:embed="rId4">
            <a:alphaModFix/>
          </a:blip>
          <a:srcRect b="0" l="0" r="0" t="0"/>
          <a:stretch/>
        </p:blipFill>
        <p:spPr>
          <a:xfrm>
            <a:off x="4227252" y="3100100"/>
            <a:ext cx="1138174" cy="1523749"/>
          </a:xfrm>
          <a:prstGeom prst="rect">
            <a:avLst/>
          </a:prstGeom>
          <a:noFill/>
          <a:ln>
            <a:noFill/>
          </a:ln>
        </p:spPr>
      </p:pic>
      <p:pic>
        <p:nvPicPr>
          <p:cNvPr descr="\\savedocs.cs.umn.edu\savedocs\gupta423\Desktop\EGIS.PNG" id="132" name="Google Shape;132;p7"/>
          <p:cNvPicPr preferRelativeResize="0"/>
          <p:nvPr/>
        </p:nvPicPr>
        <p:blipFill rotWithShape="1">
          <a:blip r:embed="rId5">
            <a:alphaModFix/>
          </a:blip>
          <a:srcRect b="0" l="0" r="0" t="0"/>
          <a:stretch/>
        </p:blipFill>
        <p:spPr>
          <a:xfrm>
            <a:off x="1547650" y="3100100"/>
            <a:ext cx="1138175" cy="1523750"/>
          </a:xfrm>
          <a:prstGeom prst="rect">
            <a:avLst/>
          </a:prstGeom>
          <a:noFill/>
          <a:ln>
            <a:noFill/>
          </a:ln>
        </p:spPr>
      </p:pic>
      <p:pic>
        <p:nvPicPr>
          <p:cNvPr id="133" name="Google Shape;133;p7"/>
          <p:cNvPicPr preferRelativeResize="0"/>
          <p:nvPr/>
        </p:nvPicPr>
        <p:blipFill rotWithShape="1">
          <a:blip r:embed="rId6">
            <a:alphaModFix/>
          </a:blip>
          <a:srcRect b="0" l="0" r="0" t="0"/>
          <a:stretch/>
        </p:blipFill>
        <p:spPr>
          <a:xfrm>
            <a:off x="245950" y="3100075"/>
            <a:ext cx="1138175" cy="1593436"/>
          </a:xfrm>
          <a:prstGeom prst="rect">
            <a:avLst/>
          </a:prstGeom>
          <a:noFill/>
          <a:ln>
            <a:noFill/>
          </a:ln>
        </p:spPr>
      </p:pic>
      <p:pic>
        <p:nvPicPr>
          <p:cNvPr id="134" name="Google Shape;134;p7"/>
          <p:cNvPicPr preferRelativeResize="0"/>
          <p:nvPr/>
        </p:nvPicPr>
        <p:blipFill>
          <a:blip r:embed="rId7">
            <a:alphaModFix/>
          </a:blip>
          <a:stretch>
            <a:fillRect/>
          </a:stretch>
        </p:blipFill>
        <p:spPr>
          <a:xfrm>
            <a:off x="6557742" y="98925"/>
            <a:ext cx="2413459" cy="559800"/>
          </a:xfrm>
          <a:prstGeom prst="rect">
            <a:avLst/>
          </a:prstGeom>
          <a:noFill/>
          <a:ln>
            <a:noFill/>
          </a:ln>
        </p:spPr>
      </p:pic>
      <p:pic>
        <p:nvPicPr>
          <p:cNvPr id="135" name="Google Shape;135;p7"/>
          <p:cNvPicPr preferRelativeResize="0"/>
          <p:nvPr/>
        </p:nvPicPr>
        <p:blipFill>
          <a:blip r:embed="rId8">
            <a:alphaModFix/>
          </a:blip>
          <a:stretch>
            <a:fillRect/>
          </a:stretch>
        </p:blipFill>
        <p:spPr>
          <a:xfrm>
            <a:off x="5586900" y="3100100"/>
            <a:ext cx="1011150" cy="1523748"/>
          </a:xfrm>
          <a:prstGeom prst="rect">
            <a:avLst/>
          </a:prstGeom>
          <a:noFill/>
          <a:ln>
            <a:noFill/>
          </a:ln>
        </p:spPr>
      </p:pic>
      <p:pic>
        <p:nvPicPr>
          <p:cNvPr id="136" name="Google Shape;136;p7"/>
          <p:cNvPicPr preferRelativeResize="0"/>
          <p:nvPr/>
        </p:nvPicPr>
        <p:blipFill>
          <a:blip r:embed="rId9">
            <a:alphaModFix/>
          </a:blip>
          <a:stretch>
            <a:fillRect/>
          </a:stretch>
        </p:blipFill>
        <p:spPr>
          <a:xfrm>
            <a:off x="6743325" y="3100125"/>
            <a:ext cx="1011150" cy="1523709"/>
          </a:xfrm>
          <a:prstGeom prst="rect">
            <a:avLst/>
          </a:prstGeom>
          <a:noFill/>
          <a:ln>
            <a:noFill/>
          </a:ln>
        </p:spPr>
      </p:pic>
      <p:pic>
        <p:nvPicPr>
          <p:cNvPr id="137" name="Google Shape;137;p7"/>
          <p:cNvPicPr preferRelativeResize="0"/>
          <p:nvPr/>
        </p:nvPicPr>
        <p:blipFill>
          <a:blip r:embed="rId10">
            <a:alphaModFix/>
          </a:blip>
          <a:stretch>
            <a:fillRect/>
          </a:stretch>
        </p:blipFill>
        <p:spPr>
          <a:xfrm>
            <a:off x="7899750" y="3100075"/>
            <a:ext cx="1011150" cy="15237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nvSpPr>
        <p:spPr>
          <a:xfrm>
            <a:off x="4725050" y="854625"/>
            <a:ext cx="4544100" cy="23457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500"/>
              <a:buFont typeface="Arial"/>
              <a:buNone/>
            </a:pPr>
            <a:r>
              <a:rPr lang="en-US">
                <a:solidFill>
                  <a:schemeClr val="dk1"/>
                </a:solidFill>
              </a:rPr>
              <a:t>Dr. </a:t>
            </a:r>
            <a:r>
              <a:rPr lang="en-US" u="sng">
                <a:solidFill>
                  <a:schemeClr val="dk1"/>
                </a:solidFill>
                <a:hlinkClick r:id="rId3">
                  <a:extLst>
                    <a:ext uri="{A12FA001-AC4F-418D-AE19-62706E023703}">
                      <ahyp:hlinkClr val="tx"/>
                    </a:ext>
                  </a:extLst>
                </a:hlinkClick>
              </a:rPr>
              <a:t>Yan Huang</a:t>
            </a:r>
            <a:r>
              <a:rPr lang="en-US">
                <a:solidFill>
                  <a:schemeClr val="dk1"/>
                </a:solidFill>
              </a:rPr>
              <a:t>, Regents Prof, U. of North Texas</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lang="en-US">
                <a:solidFill>
                  <a:schemeClr val="dk1"/>
                </a:solidFill>
              </a:rPr>
              <a:t>Dr. </a:t>
            </a:r>
            <a:r>
              <a:rPr lang="en-US" u="sng">
                <a:solidFill>
                  <a:schemeClr val="dk1"/>
                </a:solidFill>
                <a:hlinkClick r:id="rId4">
                  <a:extLst>
                    <a:ext uri="{A12FA001-AC4F-418D-AE19-62706E023703}">
                      <ahyp:hlinkClr val="tx"/>
                    </a:ext>
                  </a:extLst>
                </a:hlinkClick>
              </a:rPr>
              <a:t>Hui Xiong</a:t>
            </a:r>
            <a:r>
              <a:rPr lang="en-US">
                <a:solidFill>
                  <a:schemeClr val="dk1"/>
                </a:solidFill>
              </a:rPr>
              <a:t>, Distinguished Prof., Rutgers U</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5">
                  <a:extLst>
                    <a:ext uri="{A12FA001-AC4F-418D-AE19-62706E023703}">
                      <ahyp:hlinkClr val="tx"/>
                    </a:ext>
                  </a:extLst>
                </a:hlinkClick>
              </a:rPr>
              <a:t>B</a:t>
            </a:r>
            <a:r>
              <a:rPr lang="en-US" u="sng">
                <a:solidFill>
                  <a:schemeClr val="dk1"/>
                </a:solidFill>
                <a:hlinkClick r:id="rId6">
                  <a:extLst>
                    <a:ext uri="{A12FA001-AC4F-418D-AE19-62706E023703}">
                      <ahyp:hlinkClr val="tx"/>
                    </a:ext>
                  </a:extLst>
                </a:hlinkClick>
              </a:rPr>
              <a:t>.</a:t>
            </a:r>
            <a:r>
              <a:rPr b="0" i="0" lang="en-US" sz="1400" u="sng" cap="none" strike="noStrike">
                <a:solidFill>
                  <a:schemeClr val="dk1"/>
                </a:solidFill>
                <a:latin typeface="Arial"/>
                <a:ea typeface="Arial"/>
                <a:cs typeface="Arial"/>
                <a:sym typeface="Arial"/>
                <a:hlinkClick r:id="rId7">
                  <a:extLst>
                    <a:ext uri="{A12FA001-AC4F-418D-AE19-62706E023703}">
                      <ahyp:hlinkClr val="tx"/>
                    </a:ext>
                  </a:extLst>
                </a:hlinkClick>
              </a:rPr>
              <a:t> Hamidzadeh</a:t>
            </a:r>
            <a:r>
              <a:rPr b="0" i="0" lang="en-US" sz="1400" u="none" cap="none" strike="noStrike">
                <a:solidFill>
                  <a:schemeClr val="dk1"/>
                </a:solidFill>
                <a:latin typeface="Arial"/>
                <a:ea typeface="Arial"/>
                <a:cs typeface="Arial"/>
                <a:sym typeface="Arial"/>
              </a:rPr>
              <a:t>, (</a:t>
            </a:r>
            <a:r>
              <a:rPr lang="en-US">
                <a:solidFill>
                  <a:schemeClr val="dk1"/>
                </a:solidFill>
              </a:rPr>
              <a:t>former</a:t>
            </a:r>
            <a:r>
              <a:rPr b="0" i="0" lang="en-US" sz="1400" u="none" cap="none" strike="noStrike">
                <a:solidFill>
                  <a:schemeClr val="dk1"/>
                </a:solidFill>
                <a:latin typeface="Arial"/>
                <a:ea typeface="Arial"/>
                <a:cs typeface="Arial"/>
                <a:sym typeface="Arial"/>
              </a:rPr>
              <a:t> Dean I-S</a:t>
            </a:r>
            <a:r>
              <a:rPr lang="en-US">
                <a:solidFill>
                  <a:schemeClr val="dk1"/>
                </a:solidFill>
              </a:rPr>
              <a:t>chool) </a:t>
            </a:r>
            <a:r>
              <a:rPr b="0" i="0" lang="en-US" sz="1400" u="none" cap="none" strike="noStrike">
                <a:solidFill>
                  <a:schemeClr val="dk1"/>
                </a:solidFill>
                <a:latin typeface="Arial"/>
                <a:ea typeface="Arial"/>
                <a:cs typeface="Arial"/>
                <a:sym typeface="Arial"/>
              </a:rPr>
              <a:t>U</a:t>
            </a:r>
            <a:r>
              <a:rPr lang="en-US">
                <a:solidFill>
                  <a:schemeClr val="dk1"/>
                </a:solidFill>
              </a:rPr>
              <a:t>.</a:t>
            </a:r>
            <a:r>
              <a:rPr b="0" i="0" lang="en-US" sz="1400" u="none" cap="none" strike="noStrike">
                <a:solidFill>
                  <a:schemeClr val="dk1"/>
                </a:solidFill>
                <a:latin typeface="Arial"/>
                <a:ea typeface="Arial"/>
                <a:cs typeface="Arial"/>
                <a:sym typeface="Arial"/>
              </a:rPr>
              <a:t> of Maryland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8">
                  <a:extLst>
                    <a:ext uri="{A12FA001-AC4F-418D-AE19-62706E023703}">
                      <ahyp:hlinkClr val="tx"/>
                    </a:ext>
                  </a:extLst>
                </a:hlinkClick>
              </a:rPr>
              <a:t>Duen-Ren Liu</a:t>
            </a:r>
            <a:r>
              <a:rPr b="0" i="0" lang="en-US" sz="1400" u="none" cap="none" strike="noStrike">
                <a:solidFill>
                  <a:schemeClr val="dk1"/>
                </a:solidFill>
                <a:latin typeface="Arial"/>
                <a:ea typeface="Arial"/>
                <a:cs typeface="Arial"/>
                <a:sym typeface="Arial"/>
              </a:rPr>
              <a:t>, NYCU (Taiwan)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9">
                  <a:extLst>
                    <a:ext uri="{A12FA001-AC4F-418D-AE19-62706E023703}">
                      <ahyp:hlinkClr val="tx"/>
                    </a:ext>
                  </a:extLst>
                </a:hlinkClick>
              </a:rPr>
              <a:t>Chang Tien Lu</a:t>
            </a:r>
            <a:r>
              <a:rPr b="0" i="0" lang="en-US" sz="1400" u="none" cap="none" strike="noStrike">
                <a:solidFill>
                  <a:schemeClr val="dk1"/>
                </a:solidFill>
                <a:latin typeface="Arial"/>
                <a:ea typeface="Arial"/>
                <a:cs typeface="Arial"/>
                <a:sym typeface="Arial"/>
              </a:rPr>
              <a:t>, Virginia Tech</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0">
                  <a:extLst>
                    <a:ext uri="{A12FA001-AC4F-418D-AE19-62706E023703}">
                      <ahyp:hlinkClr val="tx"/>
                    </a:ext>
                  </a:extLst>
                </a:hlinkClick>
              </a:rPr>
              <a:t>Wei Li Wu</a:t>
            </a:r>
            <a:r>
              <a:rPr b="0" i="0" lang="en-US" sz="1400" u="none" cap="none" strike="noStrike">
                <a:solidFill>
                  <a:schemeClr val="dk1"/>
                </a:solidFill>
                <a:latin typeface="Arial"/>
                <a:ea typeface="Arial"/>
                <a:cs typeface="Arial"/>
                <a:sym typeface="Arial"/>
              </a:rPr>
              <a:t>, University of Texas Dallas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1">
                  <a:extLst>
                    <a:ext uri="{A12FA001-AC4F-418D-AE19-62706E023703}">
                      <ahyp:hlinkClr val="tx"/>
                    </a:ext>
                  </a:extLst>
                </a:hlinkClick>
              </a:rPr>
              <a:t>Ranga Raju Vatsavai</a:t>
            </a:r>
            <a:r>
              <a:rPr b="0" i="0" lang="en-US" sz="1400" u="none" cap="none" strike="noStrike">
                <a:solidFill>
                  <a:schemeClr val="dk1"/>
                </a:solidFill>
                <a:latin typeface="Arial"/>
                <a:ea typeface="Arial"/>
                <a:cs typeface="Arial"/>
                <a:sym typeface="Arial"/>
              </a:rPr>
              <a:t>, Assoc. Dir. (GIS), NCSU</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2">
                  <a:extLst>
                    <a:ext uri="{A12FA001-AC4F-418D-AE19-62706E023703}">
                      <ahyp:hlinkClr val="tx"/>
                    </a:ext>
                  </a:extLst>
                </a:hlinkClick>
              </a:rPr>
              <a:t>Jin Soung Yoo</a:t>
            </a:r>
            <a:r>
              <a:rPr b="0" i="0" lang="en-US" sz="1400" u="none" cap="none" strike="noStrike">
                <a:solidFill>
                  <a:schemeClr val="dk1"/>
                </a:solidFill>
                <a:latin typeface="Arial"/>
                <a:ea typeface="Arial"/>
                <a:cs typeface="Arial"/>
                <a:sym typeface="Arial"/>
              </a:rPr>
              <a:t>, Purdue University</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3">
                  <a:extLst>
                    <a:ext uri="{A12FA001-AC4F-418D-AE19-62706E023703}">
                      <ahyp:hlinkClr val="tx"/>
                    </a:ext>
                  </a:extLst>
                </a:hlinkClick>
              </a:rPr>
              <a:t>Mete Celik</a:t>
            </a:r>
            <a:r>
              <a:rPr b="0" i="0" lang="en-US" sz="1400" u="none" cap="none" strike="noStrike">
                <a:solidFill>
                  <a:schemeClr val="dk1"/>
                </a:solidFill>
                <a:latin typeface="Arial"/>
                <a:ea typeface="Arial"/>
                <a:cs typeface="Arial"/>
                <a:sym typeface="Arial"/>
              </a:rPr>
              <a:t>, Erciyes University</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4">
                  <a:extLst>
                    <a:ext uri="{A12FA001-AC4F-418D-AE19-62706E023703}">
                      <ahyp:hlinkClr val="tx"/>
                    </a:ext>
                  </a:extLst>
                </a:hlinkClick>
              </a:rPr>
              <a:t>Xun Zhou</a:t>
            </a:r>
            <a:r>
              <a:rPr b="0" i="0" lang="en-US" sz="1400" u="none" cap="none" strike="noStrike">
                <a:solidFill>
                  <a:schemeClr val="dk1"/>
                </a:solidFill>
                <a:latin typeface="Arial"/>
                <a:ea typeface="Arial"/>
                <a:cs typeface="Arial"/>
                <a:sym typeface="Arial"/>
              </a:rPr>
              <a:t>, University of Iowa</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5">
                  <a:extLst>
                    <a:ext uri="{A12FA001-AC4F-418D-AE19-62706E023703}">
                      <ahyp:hlinkClr val="tx"/>
                    </a:ext>
                  </a:extLst>
                </a:hlinkClick>
              </a:rPr>
              <a:t>Kwangsoo Yang</a:t>
            </a:r>
            <a:r>
              <a:rPr b="0" i="0" lang="en-US" sz="1400" u="none" cap="none" strike="noStrike">
                <a:solidFill>
                  <a:schemeClr val="dk1"/>
                </a:solidFill>
                <a:latin typeface="Arial"/>
                <a:ea typeface="Arial"/>
                <a:cs typeface="Arial"/>
                <a:sym typeface="Arial"/>
              </a:rPr>
              <a:t>, Florida Atlantic University</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6">
                  <a:extLst>
                    <a:ext uri="{A12FA001-AC4F-418D-AE19-62706E023703}">
                      <ahyp:hlinkClr val="tx"/>
                    </a:ext>
                  </a:extLst>
                </a:hlinkClick>
              </a:rPr>
              <a:t>Viswanath Gunturi</a:t>
            </a:r>
            <a:r>
              <a:rPr b="0" i="0" lang="en-US" sz="1400" u="none" cap="none" strike="noStrike">
                <a:solidFill>
                  <a:schemeClr val="dk1"/>
                </a:solidFill>
                <a:latin typeface="Arial"/>
                <a:ea typeface="Arial"/>
                <a:cs typeface="Arial"/>
                <a:sym typeface="Arial"/>
              </a:rPr>
              <a:t>, IIT-Ropar (India)</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7">
                  <a:extLst>
                    <a:ext uri="{A12FA001-AC4F-418D-AE19-62706E023703}">
                      <ahyp:hlinkClr val="tx"/>
                    </a:ext>
                  </a:extLst>
                </a:hlinkClick>
              </a:rPr>
              <a:t>Zhe Jiang</a:t>
            </a:r>
            <a:r>
              <a:rPr b="0" i="0" lang="en-US" sz="1400" u="none" cap="none" strike="noStrike">
                <a:solidFill>
                  <a:schemeClr val="dk1"/>
                </a:solidFill>
                <a:latin typeface="Arial"/>
                <a:ea typeface="Arial"/>
                <a:cs typeface="Arial"/>
                <a:sym typeface="Arial"/>
              </a:rPr>
              <a:t>, University of Florida</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Reem Y. Ali, UC Riverside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18">
                  <a:extLst>
                    <a:ext uri="{A12FA001-AC4F-418D-AE19-62706E023703}">
                      <ahyp:hlinkClr val="tx"/>
                    </a:ext>
                  </a:extLst>
                </a:hlinkClick>
              </a:rPr>
              <a:t>Yiqun Xie</a:t>
            </a:r>
            <a:r>
              <a:rPr b="0" i="0" lang="en-US" sz="1400" u="none" cap="none" strike="noStrike">
                <a:solidFill>
                  <a:schemeClr val="dk1"/>
                </a:solidFill>
                <a:latin typeface="Arial"/>
                <a:ea typeface="Arial"/>
                <a:cs typeface="Arial"/>
                <a:sym typeface="Arial"/>
              </a:rPr>
              <a:t>,  University of Maryland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p:txBody>
      </p:sp>
      <p:sp>
        <p:nvSpPr>
          <p:cNvPr id="143" name="Google Shape;143;p6"/>
          <p:cNvSpPr/>
          <p:nvPr/>
        </p:nvSpPr>
        <p:spPr>
          <a:xfrm>
            <a:off x="322475" y="98925"/>
            <a:ext cx="8254800" cy="4497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4100"/>
              <a:buFont typeface="Arial"/>
              <a:buNone/>
            </a:pPr>
            <a:r>
              <a:rPr b="1" lang="en-US" sz="3000">
                <a:solidFill>
                  <a:schemeClr val="accent1"/>
                </a:solidFill>
              </a:rPr>
              <a:t>UMN Alumni</a:t>
            </a:r>
            <a:endParaRPr b="0" i="0" sz="100" u="none" cap="none" strike="noStrike">
              <a:solidFill>
                <a:schemeClr val="accent1"/>
              </a:solidFill>
              <a:latin typeface="Arial"/>
              <a:ea typeface="Arial"/>
              <a:cs typeface="Arial"/>
              <a:sym typeface="Arial"/>
            </a:endParaRPr>
          </a:p>
        </p:txBody>
      </p:sp>
      <p:sp>
        <p:nvSpPr>
          <p:cNvPr id="144" name="Google Shape;144;p6"/>
          <p:cNvSpPr txBox="1"/>
          <p:nvPr/>
        </p:nvSpPr>
        <p:spPr>
          <a:xfrm>
            <a:off x="4496445" y="467543"/>
            <a:ext cx="1440300" cy="272100"/>
          </a:xfrm>
          <a:prstGeom prst="rect">
            <a:avLst/>
          </a:prstGeom>
          <a:noFill/>
          <a:ln>
            <a:noFill/>
          </a:ln>
        </p:spPr>
        <p:txBody>
          <a:bodyPr anchorCtr="0" anchor="t" bIns="42075" lIns="84175" spcFirstLastPara="1" rIns="84175" wrap="square" tIns="4207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Academia :</a:t>
            </a:r>
            <a:endParaRPr b="1" i="0" sz="2000" u="none" cap="none" strike="noStrike">
              <a:solidFill>
                <a:schemeClr val="dk1"/>
              </a:solidFill>
              <a:latin typeface="Arial"/>
              <a:ea typeface="Arial"/>
              <a:cs typeface="Arial"/>
              <a:sym typeface="Arial"/>
            </a:endParaRPr>
          </a:p>
        </p:txBody>
      </p:sp>
      <p:sp>
        <p:nvSpPr>
          <p:cNvPr id="145" name="Google Shape;145;p6"/>
          <p:cNvSpPr txBox="1"/>
          <p:nvPr/>
        </p:nvSpPr>
        <p:spPr>
          <a:xfrm>
            <a:off x="273157" y="506325"/>
            <a:ext cx="3449700" cy="272100"/>
          </a:xfrm>
          <a:prstGeom prst="rect">
            <a:avLst/>
          </a:prstGeom>
          <a:noFill/>
          <a:ln>
            <a:noFill/>
          </a:ln>
        </p:spPr>
        <p:txBody>
          <a:bodyPr anchorCtr="0" anchor="t" bIns="42075" lIns="84175" spcFirstLastPara="1" rIns="84175" wrap="square" tIns="42075">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Industry and Government :</a:t>
            </a:r>
            <a:endParaRPr b="0" i="0" sz="1200" u="none" cap="none" strike="noStrike">
              <a:solidFill>
                <a:schemeClr val="dk1"/>
              </a:solidFill>
              <a:latin typeface="Arial"/>
              <a:ea typeface="Arial"/>
              <a:cs typeface="Arial"/>
              <a:sym typeface="Arial"/>
            </a:endParaRPr>
          </a:p>
        </p:txBody>
      </p:sp>
      <p:sp>
        <p:nvSpPr>
          <p:cNvPr id="146" name="Google Shape;146;p6"/>
          <p:cNvSpPr txBox="1"/>
          <p:nvPr/>
        </p:nvSpPr>
        <p:spPr>
          <a:xfrm>
            <a:off x="211225" y="777075"/>
            <a:ext cx="4430100" cy="2518200"/>
          </a:xfrm>
          <a:prstGeom prst="rect">
            <a:avLst/>
          </a:prstGeom>
          <a:noFill/>
          <a:ln>
            <a:noFill/>
          </a:ln>
        </p:spPr>
        <p:txBody>
          <a:bodyPr anchorCtr="0" anchor="t" bIns="37775" lIns="75600" spcFirstLastPara="1" rIns="75600" wrap="square" tIns="37775">
            <a:no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rPr>
              <a:t>Dr. </a:t>
            </a:r>
            <a:r>
              <a:rPr lang="en-US" u="sng">
                <a:solidFill>
                  <a:schemeClr val="dk1"/>
                </a:solidFill>
                <a:hlinkClick r:id="rId19">
                  <a:extLst>
                    <a:ext uri="{A12FA001-AC4F-418D-AE19-62706E023703}">
                      <ahyp:hlinkClr val="tx"/>
                    </a:ext>
                  </a:extLst>
                </a:hlinkClick>
              </a:rPr>
              <a:t>Jack Dangermond</a:t>
            </a:r>
            <a:r>
              <a:rPr lang="en-US">
                <a:solidFill>
                  <a:schemeClr val="dk1"/>
                </a:solidFill>
              </a:rPr>
              <a:t>, ESRI co-founder &amp; President Mr. </a:t>
            </a:r>
            <a:r>
              <a:rPr lang="en-US" u="sng">
                <a:solidFill>
                  <a:schemeClr val="dk1"/>
                </a:solidFill>
                <a:hlinkClick r:id="rId20">
                  <a:extLst>
                    <a:ext uri="{A12FA001-AC4F-418D-AE19-62706E023703}">
                      <ahyp:hlinkClr val="tx"/>
                    </a:ext>
                  </a:extLst>
                </a:hlinkClick>
              </a:rPr>
              <a:t>Mike Neill</a:t>
            </a:r>
            <a:r>
              <a:rPr lang="en-US">
                <a:solidFill>
                  <a:schemeClr val="dk1"/>
                </a:solidFill>
              </a:rPr>
              <a:t>, CTO at C.H.Robinson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a:solidFill>
                  <a:schemeClr val="dk1"/>
                </a:solidFill>
              </a:rPr>
              <a:t>Dr. </a:t>
            </a:r>
            <a:r>
              <a:rPr lang="en-US" u="sng">
                <a:solidFill>
                  <a:schemeClr val="dk1"/>
                </a:solidFill>
                <a:hlinkClick r:id="rId21">
                  <a:extLst>
                    <a:ext uri="{A12FA001-AC4F-418D-AE19-62706E023703}">
                      <ahyp:hlinkClr val="tx"/>
                    </a:ext>
                  </a:extLst>
                </a:hlinkClick>
              </a:rPr>
              <a:t>Siva Ravada</a:t>
            </a:r>
            <a:r>
              <a:rPr lang="en-US">
                <a:solidFill>
                  <a:schemeClr val="dk1"/>
                </a:solidFill>
              </a:rPr>
              <a:t>, VP Development, Oracle</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a:solidFill>
                  <a:schemeClr val="dk1"/>
                </a:solidFill>
              </a:rPr>
              <a:t>M</a:t>
            </a:r>
            <a:r>
              <a:rPr b="0" i="0" lang="en-US" sz="1400" u="none" cap="none" strike="noStrike">
                <a:solidFill>
                  <a:schemeClr val="dk1"/>
                </a:solidFill>
                <a:latin typeface="Arial"/>
                <a:ea typeface="Arial"/>
                <a:cs typeface="Arial"/>
                <a:sym typeface="Arial"/>
              </a:rPr>
              <a:t>r. </a:t>
            </a:r>
            <a:r>
              <a:rPr b="0" i="0" lang="en-US" sz="1400" u="sng" cap="none" strike="noStrike">
                <a:solidFill>
                  <a:schemeClr val="dk1"/>
                </a:solidFill>
                <a:latin typeface="Arial"/>
                <a:ea typeface="Arial"/>
                <a:cs typeface="Arial"/>
                <a:sym typeface="Arial"/>
                <a:hlinkClick r:id="rId22">
                  <a:extLst>
                    <a:ext uri="{A12FA001-AC4F-418D-AE19-62706E023703}">
                      <ahyp:hlinkClr val="tx"/>
                    </a:ext>
                  </a:extLst>
                </a:hlinkClick>
              </a:rPr>
              <a:t>Ashim Kohli</a:t>
            </a:r>
            <a:r>
              <a:rPr b="0" i="0" lang="en-US" sz="1400" u="none" cap="none" strike="noStrike">
                <a:solidFill>
                  <a:schemeClr val="dk1"/>
                </a:solidFill>
                <a:latin typeface="Arial"/>
                <a:ea typeface="Arial"/>
                <a:cs typeface="Arial"/>
                <a:sym typeface="Arial"/>
              </a:rPr>
              <a:t>, VP Engineering, Oracle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lang="en-US">
                <a:solidFill>
                  <a:schemeClr val="dk1"/>
                </a:solidFill>
              </a:rPr>
              <a:t>Dr. </a:t>
            </a:r>
            <a:r>
              <a:rPr lang="en-US" u="sng">
                <a:solidFill>
                  <a:schemeClr val="dk1"/>
                </a:solidFill>
                <a:hlinkClick r:id="rId23">
                  <a:extLst>
                    <a:ext uri="{A12FA001-AC4F-418D-AE19-62706E023703}">
                      <ahyp:hlinkClr val="tx"/>
                    </a:ext>
                  </a:extLst>
                </a:hlinkClick>
              </a:rPr>
              <a:t>Mark Coyle</a:t>
            </a:r>
            <a:r>
              <a:rPr lang="en-US">
                <a:solidFill>
                  <a:schemeClr val="dk1"/>
                </a:solidFill>
              </a:rPr>
              <a:t>, VP Products, Tact.ai</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lang="en-US">
                <a:solidFill>
                  <a:schemeClr val="dk1"/>
                </a:solidFill>
              </a:rPr>
              <a:t>Dr. </a:t>
            </a:r>
            <a:r>
              <a:rPr lang="en-US" u="sng">
                <a:solidFill>
                  <a:schemeClr val="dk1"/>
                </a:solidFill>
                <a:hlinkClick r:id="rId24">
                  <a:extLst>
                    <a:ext uri="{A12FA001-AC4F-418D-AE19-62706E023703}">
                      <ahyp:hlinkClr val="tx"/>
                    </a:ext>
                  </a:extLst>
                </a:hlinkClick>
              </a:rPr>
              <a:t>Sanjay Chawla</a:t>
            </a:r>
            <a:r>
              <a:rPr lang="en-US">
                <a:solidFill>
                  <a:schemeClr val="dk1"/>
                </a:solidFill>
              </a:rPr>
              <a:t>, Research Director, QCRI (Qatar) </a:t>
            </a:r>
            <a:endParaRPr>
              <a:solidFill>
                <a:schemeClr val="dk1"/>
              </a:solidFill>
            </a:endParaRPr>
          </a:p>
          <a:p>
            <a:pPr indent="0" lvl="0" marL="0" rtl="0" algn="l">
              <a:spcBef>
                <a:spcPts val="0"/>
              </a:spcBef>
              <a:spcAft>
                <a:spcPts val="0"/>
              </a:spcAft>
              <a:buClr>
                <a:schemeClr val="dk1"/>
              </a:buClr>
              <a:buSzPts val="1500"/>
              <a:buFont typeface="Arial"/>
              <a:buNone/>
            </a:pPr>
            <a:r>
              <a:rPr lang="en-US">
                <a:solidFill>
                  <a:schemeClr val="dk1"/>
                </a:solidFill>
              </a:rPr>
              <a:t>Dr. James M. Kang, US DoD, (PCASE Award)</a:t>
            </a:r>
            <a:endParaRPr>
              <a:solidFill>
                <a:schemeClr val="dk1"/>
              </a:solidFill>
            </a:endParaRPr>
          </a:p>
          <a:p>
            <a:pPr indent="0" lvl="0" marL="0" rtl="0" algn="l">
              <a:spcBef>
                <a:spcPts val="0"/>
              </a:spcBef>
              <a:spcAft>
                <a:spcPts val="0"/>
              </a:spcAft>
              <a:buClr>
                <a:schemeClr val="dk1"/>
              </a:buClr>
              <a:buSzPts val="1500"/>
              <a:buFont typeface="Arial"/>
              <a:buNone/>
            </a:pPr>
            <a:r>
              <a:rPr lang="en-US">
                <a:solidFill>
                  <a:schemeClr val="dk1"/>
                </a:solidFill>
              </a:rPr>
              <a:t>Dr. </a:t>
            </a:r>
            <a:r>
              <a:rPr lang="en-US" u="sng">
                <a:solidFill>
                  <a:schemeClr val="dk1"/>
                </a:solidFill>
                <a:hlinkClick r:id="rId25">
                  <a:extLst>
                    <a:ext uri="{A12FA001-AC4F-418D-AE19-62706E023703}">
                      <ahyp:hlinkClr val="tx"/>
                    </a:ext>
                  </a:extLst>
                </a:hlinkClick>
              </a:rPr>
              <a:t>Pusheng Zhang</a:t>
            </a:r>
            <a:r>
              <a:rPr lang="en-US">
                <a:solidFill>
                  <a:schemeClr val="dk1"/>
                </a:solidFill>
              </a:rPr>
              <a:t>, Head of ML, Cubist</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26">
                  <a:extLst>
                    <a:ext uri="{A12FA001-AC4F-418D-AE19-62706E023703}">
                      <ahyp:hlinkClr val="tx"/>
                    </a:ext>
                  </a:extLst>
                </a:hlinkClick>
              </a:rPr>
              <a:t>Xuan Liu</a:t>
            </a:r>
            <a:r>
              <a:rPr b="0" i="0" lang="en-US" sz="1400" u="none" cap="none" strike="noStrike">
                <a:solidFill>
                  <a:schemeClr val="dk1"/>
                </a:solidFill>
                <a:latin typeface="Arial"/>
                <a:ea typeface="Arial"/>
                <a:cs typeface="Arial"/>
                <a:sym typeface="Arial"/>
              </a:rPr>
              <a:t>, Director, IBM Research</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27">
                  <a:extLst>
                    <a:ext uri="{A12FA001-AC4F-418D-AE19-62706E023703}">
                      <ahyp:hlinkClr val="tx"/>
                    </a:ext>
                  </a:extLst>
                </a:hlinkClick>
              </a:rPr>
              <a:t>Baris Kazar</a:t>
            </a:r>
            <a:r>
              <a:rPr b="0" i="0" lang="en-US" sz="1400" u="none" cap="none" strike="noStrike">
                <a:solidFill>
                  <a:schemeClr val="dk1"/>
                </a:solidFill>
                <a:latin typeface="Arial"/>
                <a:ea typeface="Arial"/>
                <a:cs typeface="Arial"/>
                <a:sym typeface="Arial"/>
              </a:rPr>
              <a:t>, Oracle</a:t>
            </a:r>
            <a:endParaRPr b="0" i="0" sz="1400" u="none" cap="none" strike="noStrike">
              <a:solidFill>
                <a:schemeClr val="dk1"/>
              </a:solidFill>
              <a:latin typeface="Arial"/>
              <a:ea typeface="Arial"/>
              <a:cs typeface="Arial"/>
              <a:sym typeface="Arial"/>
            </a:endParaRPr>
          </a:p>
          <a:p>
            <a:pPr indent="0" lvl="0" marL="0" rtl="0" algn="l">
              <a:spcBef>
                <a:spcPts val="0"/>
              </a:spcBef>
              <a:spcAft>
                <a:spcPts val="0"/>
              </a:spcAft>
              <a:buClr>
                <a:schemeClr val="dk1"/>
              </a:buClr>
              <a:buSzPts val="1500"/>
              <a:buFont typeface="Arial"/>
              <a:buNone/>
            </a:pPr>
            <a:r>
              <a:rPr lang="en-US">
                <a:solidFill>
                  <a:schemeClr val="dk1"/>
                </a:solidFill>
              </a:rPr>
              <a:t>Dr. </a:t>
            </a:r>
            <a:r>
              <a:rPr lang="en-US" u="sng">
                <a:solidFill>
                  <a:schemeClr val="dk1"/>
                </a:solidFill>
                <a:hlinkClick r:id="rId28">
                  <a:extLst>
                    <a:ext uri="{A12FA001-AC4F-418D-AE19-62706E023703}">
                      <ahyp:hlinkClr val="tx"/>
                    </a:ext>
                  </a:extLst>
                </a:hlinkClick>
              </a:rPr>
              <a:t>Betsy George</a:t>
            </a:r>
            <a:r>
              <a:rPr lang="en-US">
                <a:solidFill>
                  <a:schemeClr val="dk1"/>
                </a:solidFill>
              </a:rPr>
              <a:t>, Oracle</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29">
                  <a:extLst>
                    <a:ext uri="{A12FA001-AC4F-418D-AE19-62706E023703}">
                      <ahyp:hlinkClr val="tx"/>
                    </a:ext>
                  </a:extLst>
                </a:hlinkClick>
              </a:rPr>
              <a:t>Qingsong Lu</a:t>
            </a:r>
            <a:r>
              <a:rPr b="0" i="0" lang="en-US" sz="1400" u="none" cap="none" strike="noStrike">
                <a:solidFill>
                  <a:schemeClr val="dk1"/>
                </a:solidFill>
                <a:latin typeface="Arial"/>
                <a:ea typeface="Arial"/>
                <a:cs typeface="Arial"/>
                <a:sym typeface="Arial"/>
              </a:rPr>
              <a:t>, Former CEO, MapNext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30">
                  <a:extLst>
                    <a:ext uri="{A12FA001-AC4F-418D-AE19-62706E023703}">
                      <ahyp:hlinkClr val="tx"/>
                    </a:ext>
                  </a:extLst>
                </a:hlinkClick>
              </a:rPr>
              <a:t>Sangho Kim,</a:t>
            </a:r>
            <a:r>
              <a:rPr b="0" i="0" lang="en-US" sz="1400" u="none" cap="none" strike="noStrike">
                <a:solidFill>
                  <a:schemeClr val="dk1"/>
                </a:solidFill>
                <a:latin typeface="Arial"/>
                <a:ea typeface="Arial"/>
                <a:cs typeface="Arial"/>
                <a:sym typeface="Arial"/>
              </a:rPr>
              <a:t> ESRI</a:t>
            </a:r>
            <a:endParaRPr b="0" i="0" sz="1400" u="none" cap="none" strike="noStrike">
              <a:solidFill>
                <a:schemeClr val="dk1"/>
              </a:solidFill>
              <a:latin typeface="Arial"/>
              <a:ea typeface="Arial"/>
              <a:cs typeface="Arial"/>
              <a:sym typeface="Arial"/>
            </a:endParaRPr>
          </a:p>
          <a:p>
            <a:pPr indent="0" lvl="0" marL="0" rtl="0" algn="l">
              <a:spcBef>
                <a:spcPts val="0"/>
              </a:spcBef>
              <a:spcAft>
                <a:spcPts val="0"/>
              </a:spcAft>
              <a:buClr>
                <a:schemeClr val="dk1"/>
              </a:buClr>
              <a:buSzPts val="1500"/>
              <a:buFont typeface="Arial"/>
              <a:buNone/>
            </a:pPr>
            <a:r>
              <a:rPr lang="en-US">
                <a:solidFill>
                  <a:schemeClr val="dk1"/>
                </a:solidFill>
              </a:rPr>
              <a:t>Dr. </a:t>
            </a:r>
            <a:r>
              <a:rPr lang="en-US" u="sng">
                <a:solidFill>
                  <a:schemeClr val="dk1"/>
                </a:solidFill>
                <a:hlinkClick r:id="rId31">
                  <a:extLst>
                    <a:ext uri="{A12FA001-AC4F-418D-AE19-62706E023703}">
                      <ahyp:hlinkClr val="tx"/>
                    </a:ext>
                  </a:extLst>
                </a:hlinkClick>
              </a:rPr>
              <a:t>Dev Oliver</a:t>
            </a:r>
            <a:r>
              <a:rPr lang="en-US">
                <a:solidFill>
                  <a:schemeClr val="dk1"/>
                </a:solidFill>
              </a:rPr>
              <a:t>, ESRI</a:t>
            </a:r>
            <a:endParaRPr>
              <a:solidFill>
                <a:schemeClr val="dk1"/>
              </a:solidFil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32">
                  <a:extLst>
                    <a:ext uri="{A12FA001-AC4F-418D-AE19-62706E023703}">
                      <ahyp:hlinkClr val="tx"/>
                    </a:ext>
                  </a:extLst>
                </a:hlinkClick>
              </a:rPr>
              <a:t>Michael R. Evans</a:t>
            </a:r>
            <a:r>
              <a:rPr b="0" i="0" lang="en-US" sz="1400" u="none" cap="none" strike="noStrike">
                <a:solidFill>
                  <a:schemeClr val="dk1"/>
                </a:solidFill>
                <a:latin typeface="Arial"/>
                <a:ea typeface="Arial"/>
                <a:cs typeface="Arial"/>
                <a:sym typeface="Arial"/>
              </a:rPr>
              <a:t>, Microsoft</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33">
                  <a:extLst>
                    <a:ext uri="{A12FA001-AC4F-418D-AE19-62706E023703}">
                      <ahyp:hlinkClr val="tx"/>
                    </a:ext>
                  </a:extLst>
                </a:hlinkClick>
              </a:rPr>
              <a:t>Emre Eftelioglu</a:t>
            </a:r>
            <a:r>
              <a:rPr b="0" i="0" lang="en-US" sz="1400" u="none" cap="none" strike="noStrike">
                <a:solidFill>
                  <a:schemeClr val="dk1"/>
                </a:solidFill>
                <a:latin typeface="Arial"/>
                <a:ea typeface="Arial"/>
                <a:cs typeface="Arial"/>
                <a:sym typeface="Arial"/>
              </a:rPr>
              <a:t>, Amazon</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34">
                  <a:extLst>
                    <a:ext uri="{A12FA001-AC4F-418D-AE19-62706E023703}">
                      <ahyp:hlinkClr val="tx"/>
                    </a:ext>
                  </a:extLst>
                </a:hlinkClick>
              </a:rPr>
              <a:t>Xun Tang</a:t>
            </a:r>
            <a:r>
              <a:rPr b="0" i="0" lang="en-US" sz="1400" u="none" cap="none" strike="noStrike">
                <a:solidFill>
                  <a:schemeClr val="dk1"/>
                </a:solidFill>
                <a:latin typeface="Arial"/>
                <a:ea typeface="Arial"/>
                <a:cs typeface="Arial"/>
                <a:sym typeface="Arial"/>
              </a:rPr>
              <a:t>, Facebook</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400" u="none" cap="none" strike="noStrike">
                <a:solidFill>
                  <a:schemeClr val="dk1"/>
                </a:solidFill>
                <a:latin typeface="Arial"/>
                <a:ea typeface="Arial"/>
                <a:cs typeface="Arial"/>
                <a:sym typeface="Arial"/>
              </a:rPr>
              <a:t>Dr. </a:t>
            </a:r>
            <a:r>
              <a:rPr b="0" i="0" lang="en-US" sz="1400" u="sng" cap="none" strike="noStrike">
                <a:solidFill>
                  <a:schemeClr val="dk1"/>
                </a:solidFill>
                <a:latin typeface="Arial"/>
                <a:ea typeface="Arial"/>
                <a:cs typeface="Arial"/>
                <a:sym typeface="Arial"/>
                <a:hlinkClick r:id="rId35">
                  <a:extLst>
                    <a:ext uri="{A12FA001-AC4F-418D-AE19-62706E023703}">
                      <ahyp:hlinkClr val="tx"/>
                    </a:ext>
                  </a:extLst>
                </a:hlinkClick>
              </a:rPr>
              <a:t>Pradeep Mohan</a:t>
            </a:r>
            <a:r>
              <a:rPr b="0" i="0" lang="en-US" sz="1400" u="none" cap="none" strike="noStrike">
                <a:solidFill>
                  <a:schemeClr val="dk1"/>
                </a:solidFill>
                <a:latin typeface="Arial"/>
                <a:ea typeface="Arial"/>
                <a:cs typeface="Arial"/>
                <a:sym typeface="Arial"/>
              </a:rPr>
              <a:t>, Senior Consultant, Deloitte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chemeClr val="dk1"/>
              </a:solidFill>
              <a:latin typeface="Arial"/>
              <a:ea typeface="Arial"/>
              <a:cs typeface="Arial"/>
              <a:sym typeface="Arial"/>
            </a:endParaRPr>
          </a:p>
        </p:txBody>
      </p:sp>
      <p:pic>
        <p:nvPicPr>
          <p:cNvPr id="147" name="Google Shape;147;p6"/>
          <p:cNvPicPr preferRelativeResize="0"/>
          <p:nvPr/>
        </p:nvPicPr>
        <p:blipFill>
          <a:blip r:embed="rId36">
            <a:alphaModFix/>
          </a:blip>
          <a:stretch>
            <a:fillRect/>
          </a:stretch>
        </p:blipFill>
        <p:spPr>
          <a:xfrm>
            <a:off x="6557742" y="98925"/>
            <a:ext cx="2413459" cy="559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UMN">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